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0"/>
  </p:notesMasterIdLst>
  <p:sldIdLst>
    <p:sldId id="272" r:id="rId2"/>
    <p:sldId id="268" r:id="rId3"/>
    <p:sldId id="264" r:id="rId4"/>
    <p:sldId id="266" r:id="rId5"/>
    <p:sldId id="256" r:id="rId6"/>
    <p:sldId id="273" r:id="rId7"/>
    <p:sldId id="274" r:id="rId8"/>
    <p:sldId id="270" r:id="rId9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ACC1E7-ADA0-43C5-9823-09A7101D0DF2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E0351162-61B3-4CEC-BD32-DA6DFECB76AF}">
      <dgm:prSet phldrT="[テキスト]" custT="1"/>
      <dgm:spPr/>
      <dgm:t>
        <a:bodyPr/>
        <a:lstStyle/>
        <a:p>
          <a:r>
            <a:rPr kumimoji="1" lang="ja-JP" altLang="en-US" sz="2000" b="1" dirty="0"/>
            <a:t>利活用案を募る</a:t>
          </a:r>
        </a:p>
      </dgm:t>
    </dgm:pt>
    <dgm:pt modelId="{1017C698-B2E3-4EFA-B400-2112ECA932C7}" type="parTrans" cxnId="{88FE374C-0DD4-401D-8719-1BFEAEB2306F}">
      <dgm:prSet/>
      <dgm:spPr/>
      <dgm:t>
        <a:bodyPr/>
        <a:lstStyle/>
        <a:p>
          <a:endParaRPr kumimoji="1" lang="ja-JP" altLang="en-US"/>
        </a:p>
      </dgm:t>
    </dgm:pt>
    <dgm:pt modelId="{B0376B1F-1370-4C04-A6F2-9E3032CCFBFA}" type="sibTrans" cxnId="{88FE374C-0DD4-401D-8719-1BFEAEB2306F}">
      <dgm:prSet/>
      <dgm:spPr/>
      <dgm:t>
        <a:bodyPr/>
        <a:lstStyle/>
        <a:p>
          <a:endParaRPr kumimoji="1" lang="ja-JP" altLang="en-US"/>
        </a:p>
      </dgm:t>
    </dgm:pt>
    <dgm:pt modelId="{F5FA5DD8-B625-456A-80C7-935047588272}">
      <dgm:prSet phldrT="[テキスト]" custT="1"/>
      <dgm:spPr/>
      <dgm:t>
        <a:bodyPr/>
        <a:lstStyle/>
        <a:p>
          <a:r>
            <a:rPr kumimoji="1" lang="ja-JP" altLang="en-US" sz="2400" b="1" dirty="0"/>
            <a:t>現地調査</a:t>
          </a:r>
          <a:endParaRPr kumimoji="1" lang="en-US" altLang="ja-JP" sz="2400" b="1" dirty="0"/>
        </a:p>
        <a:p>
          <a:r>
            <a:rPr kumimoji="1" lang="ja-JP" altLang="en-US" sz="2400" b="1" dirty="0"/>
            <a:t>設計</a:t>
          </a:r>
        </a:p>
      </dgm:t>
    </dgm:pt>
    <dgm:pt modelId="{40A537F8-0BB1-4588-82A7-944B4315D651}" type="parTrans" cxnId="{7FCAAC80-46A2-4357-990F-C9BC33AF57C4}">
      <dgm:prSet/>
      <dgm:spPr/>
      <dgm:t>
        <a:bodyPr/>
        <a:lstStyle/>
        <a:p>
          <a:endParaRPr kumimoji="1" lang="ja-JP" altLang="en-US"/>
        </a:p>
      </dgm:t>
    </dgm:pt>
    <dgm:pt modelId="{DE1308E1-65F1-4650-821A-3CA05390ED81}" type="sibTrans" cxnId="{7FCAAC80-46A2-4357-990F-C9BC33AF57C4}">
      <dgm:prSet/>
      <dgm:spPr/>
      <dgm:t>
        <a:bodyPr/>
        <a:lstStyle/>
        <a:p>
          <a:endParaRPr kumimoji="1" lang="ja-JP" altLang="en-US"/>
        </a:p>
      </dgm:t>
    </dgm:pt>
    <dgm:pt modelId="{9D9AE056-EC3E-4DAA-9478-B53466EAA200}">
      <dgm:prSet phldrT="[テキスト]" custT="1"/>
      <dgm:spPr/>
      <dgm:t>
        <a:bodyPr/>
        <a:lstStyle/>
        <a:p>
          <a:r>
            <a:rPr kumimoji="1" lang="en-US" altLang="ja-JP" sz="2000" b="1" dirty="0">
              <a:solidFill>
                <a:schemeClr val="tx1"/>
              </a:solidFill>
            </a:rPr>
            <a:t>LABO</a:t>
          </a:r>
          <a:r>
            <a:rPr kumimoji="1" lang="ja-JP" altLang="en-US" sz="2000" b="1" dirty="0">
              <a:solidFill>
                <a:schemeClr val="tx1"/>
              </a:solidFill>
            </a:rPr>
            <a:t>　</a:t>
          </a:r>
          <a:r>
            <a:rPr kumimoji="1" lang="en-US" altLang="ja-JP" sz="2000" b="1" dirty="0">
              <a:solidFill>
                <a:schemeClr val="tx1"/>
              </a:solidFill>
            </a:rPr>
            <a:t>HOME</a:t>
          </a:r>
        </a:p>
        <a:p>
          <a:r>
            <a:rPr kumimoji="1" lang="ja-JP" altLang="en-US" sz="2000" b="1" dirty="0">
              <a:solidFill>
                <a:schemeClr val="tx1"/>
              </a:solidFill>
            </a:rPr>
            <a:t>完成</a:t>
          </a:r>
        </a:p>
      </dgm:t>
    </dgm:pt>
    <dgm:pt modelId="{2346FF32-B3BA-4544-A09B-6C3F7D256A51}" type="parTrans" cxnId="{D37E7E1F-5271-4B87-B25D-A640CADCC41F}">
      <dgm:prSet/>
      <dgm:spPr/>
      <dgm:t>
        <a:bodyPr/>
        <a:lstStyle/>
        <a:p>
          <a:endParaRPr kumimoji="1" lang="ja-JP" altLang="en-US"/>
        </a:p>
      </dgm:t>
    </dgm:pt>
    <dgm:pt modelId="{A7B6A8A8-5896-47FC-A680-4CC3859D306C}" type="sibTrans" cxnId="{D37E7E1F-5271-4B87-B25D-A640CADCC41F}">
      <dgm:prSet/>
      <dgm:spPr/>
      <dgm:t>
        <a:bodyPr/>
        <a:lstStyle/>
        <a:p>
          <a:endParaRPr kumimoji="1" lang="ja-JP" altLang="en-US"/>
        </a:p>
      </dgm:t>
    </dgm:pt>
    <dgm:pt modelId="{6174B2E0-D5C6-4D4A-B454-934151057943}">
      <dgm:prSet phldrT="[テキスト]" custT="1"/>
      <dgm:spPr/>
      <dgm:t>
        <a:bodyPr/>
        <a:lstStyle/>
        <a:p>
          <a:r>
            <a:rPr kumimoji="1" lang="ja-JP" altLang="en-US" sz="2400" b="1" dirty="0"/>
            <a:t>改修</a:t>
          </a:r>
          <a:endParaRPr kumimoji="1" lang="ja-JP" altLang="en-US" sz="2000" b="1" dirty="0"/>
        </a:p>
      </dgm:t>
    </dgm:pt>
    <dgm:pt modelId="{39EC204B-2A6B-41ED-8B58-E6F8ECE96A43}" type="parTrans" cxnId="{B3BC6074-51B4-49A4-B1B1-29F9CF42E055}">
      <dgm:prSet/>
      <dgm:spPr/>
      <dgm:t>
        <a:bodyPr/>
        <a:lstStyle/>
        <a:p>
          <a:endParaRPr kumimoji="1" lang="ja-JP" altLang="en-US"/>
        </a:p>
      </dgm:t>
    </dgm:pt>
    <dgm:pt modelId="{71A66B3C-C937-47CA-9D84-9E1D58D4BFB0}" type="sibTrans" cxnId="{B3BC6074-51B4-49A4-B1B1-29F9CF42E055}">
      <dgm:prSet/>
      <dgm:spPr/>
      <dgm:t>
        <a:bodyPr/>
        <a:lstStyle/>
        <a:p>
          <a:endParaRPr kumimoji="1" lang="ja-JP" altLang="en-US"/>
        </a:p>
      </dgm:t>
    </dgm:pt>
    <dgm:pt modelId="{52EF9E5E-3A07-49C5-BBE3-52D9B9B7DC46}" type="pres">
      <dgm:prSet presAssocID="{93ACC1E7-ADA0-43C5-9823-09A7101D0DF2}" presName="Name0" presStyleCnt="0">
        <dgm:presLayoutVars>
          <dgm:dir/>
          <dgm:animOne val="branch"/>
          <dgm:animLvl val="lvl"/>
        </dgm:presLayoutVars>
      </dgm:prSet>
      <dgm:spPr/>
    </dgm:pt>
    <dgm:pt modelId="{3AA23754-FD2E-4183-BB60-35DBEA5453C3}" type="pres">
      <dgm:prSet presAssocID="{E0351162-61B3-4CEC-BD32-DA6DFECB76AF}" presName="chaos" presStyleCnt="0"/>
      <dgm:spPr/>
    </dgm:pt>
    <dgm:pt modelId="{AD671B58-D134-43B3-8BCD-C28B224EB9F2}" type="pres">
      <dgm:prSet presAssocID="{E0351162-61B3-4CEC-BD32-DA6DFECB76AF}" presName="parTx1" presStyleLbl="revTx" presStyleIdx="0" presStyleCnt="3"/>
      <dgm:spPr/>
    </dgm:pt>
    <dgm:pt modelId="{E21C8B45-647A-4592-B0B9-7F678FEF225D}" type="pres">
      <dgm:prSet presAssocID="{E0351162-61B3-4CEC-BD32-DA6DFECB76AF}" presName="c1" presStyleLbl="node1" presStyleIdx="0" presStyleCnt="19"/>
      <dgm:spPr/>
    </dgm:pt>
    <dgm:pt modelId="{CC20AB07-B39C-4AAB-A5B1-8FDCB09AD478}" type="pres">
      <dgm:prSet presAssocID="{E0351162-61B3-4CEC-BD32-DA6DFECB76AF}" presName="c2" presStyleLbl="node1" presStyleIdx="1" presStyleCnt="19"/>
      <dgm:spPr/>
    </dgm:pt>
    <dgm:pt modelId="{A3EECEBC-FD9C-49B3-8298-594A055868E0}" type="pres">
      <dgm:prSet presAssocID="{E0351162-61B3-4CEC-BD32-DA6DFECB76AF}" presName="c3" presStyleLbl="node1" presStyleIdx="2" presStyleCnt="19"/>
      <dgm:spPr/>
    </dgm:pt>
    <dgm:pt modelId="{B31086C9-27E1-42C6-B68E-3E5C8775DDAF}" type="pres">
      <dgm:prSet presAssocID="{E0351162-61B3-4CEC-BD32-DA6DFECB76AF}" presName="c4" presStyleLbl="node1" presStyleIdx="3" presStyleCnt="19"/>
      <dgm:spPr/>
    </dgm:pt>
    <dgm:pt modelId="{239CAF34-F6B1-42FD-9C0E-C889EAC664CC}" type="pres">
      <dgm:prSet presAssocID="{E0351162-61B3-4CEC-BD32-DA6DFECB76AF}" presName="c5" presStyleLbl="node1" presStyleIdx="4" presStyleCnt="19"/>
      <dgm:spPr/>
    </dgm:pt>
    <dgm:pt modelId="{A718DA0D-ABE9-48AB-B788-3677BEC43C93}" type="pres">
      <dgm:prSet presAssocID="{E0351162-61B3-4CEC-BD32-DA6DFECB76AF}" presName="c6" presStyleLbl="node1" presStyleIdx="5" presStyleCnt="19"/>
      <dgm:spPr/>
    </dgm:pt>
    <dgm:pt modelId="{77C6852F-54A6-435E-B0A1-7429089A56D2}" type="pres">
      <dgm:prSet presAssocID="{E0351162-61B3-4CEC-BD32-DA6DFECB76AF}" presName="c7" presStyleLbl="node1" presStyleIdx="6" presStyleCnt="19"/>
      <dgm:spPr/>
    </dgm:pt>
    <dgm:pt modelId="{92382806-6301-458E-BC69-58C55F58BE2D}" type="pres">
      <dgm:prSet presAssocID="{E0351162-61B3-4CEC-BD32-DA6DFECB76AF}" presName="c8" presStyleLbl="node1" presStyleIdx="7" presStyleCnt="19"/>
      <dgm:spPr/>
    </dgm:pt>
    <dgm:pt modelId="{DA5F64B8-56D9-46F7-983B-2F83689FAE02}" type="pres">
      <dgm:prSet presAssocID="{E0351162-61B3-4CEC-BD32-DA6DFECB76AF}" presName="c9" presStyleLbl="node1" presStyleIdx="8" presStyleCnt="19"/>
      <dgm:spPr/>
    </dgm:pt>
    <dgm:pt modelId="{CD034DEC-C1EB-46FA-BEE3-8522858C4CD9}" type="pres">
      <dgm:prSet presAssocID="{E0351162-61B3-4CEC-BD32-DA6DFECB76AF}" presName="c10" presStyleLbl="node1" presStyleIdx="9" presStyleCnt="19"/>
      <dgm:spPr/>
    </dgm:pt>
    <dgm:pt modelId="{ECE51716-506D-458E-B132-409629CDB958}" type="pres">
      <dgm:prSet presAssocID="{E0351162-61B3-4CEC-BD32-DA6DFECB76AF}" presName="c11" presStyleLbl="node1" presStyleIdx="10" presStyleCnt="19"/>
      <dgm:spPr/>
    </dgm:pt>
    <dgm:pt modelId="{0DB3E900-062D-4E39-883D-E6F3674571A2}" type="pres">
      <dgm:prSet presAssocID="{E0351162-61B3-4CEC-BD32-DA6DFECB76AF}" presName="c12" presStyleLbl="node1" presStyleIdx="11" presStyleCnt="19"/>
      <dgm:spPr/>
    </dgm:pt>
    <dgm:pt modelId="{A5FA2F75-8E1F-42AC-9C40-F226A991CEC6}" type="pres">
      <dgm:prSet presAssocID="{E0351162-61B3-4CEC-BD32-DA6DFECB76AF}" presName="c13" presStyleLbl="node1" presStyleIdx="12" presStyleCnt="19"/>
      <dgm:spPr/>
    </dgm:pt>
    <dgm:pt modelId="{EED61FB3-E356-4F0C-B6BC-B74A4EF459DA}" type="pres">
      <dgm:prSet presAssocID="{E0351162-61B3-4CEC-BD32-DA6DFECB76AF}" presName="c14" presStyleLbl="node1" presStyleIdx="13" presStyleCnt="19"/>
      <dgm:spPr/>
    </dgm:pt>
    <dgm:pt modelId="{81065861-F6B5-4CB7-ACA3-271EE3AFD3CC}" type="pres">
      <dgm:prSet presAssocID="{E0351162-61B3-4CEC-BD32-DA6DFECB76AF}" presName="c15" presStyleLbl="node1" presStyleIdx="14" presStyleCnt="19"/>
      <dgm:spPr/>
    </dgm:pt>
    <dgm:pt modelId="{2951B969-C6BB-4375-9832-FADDD3B67FFE}" type="pres">
      <dgm:prSet presAssocID="{E0351162-61B3-4CEC-BD32-DA6DFECB76AF}" presName="c16" presStyleLbl="node1" presStyleIdx="15" presStyleCnt="19"/>
      <dgm:spPr/>
    </dgm:pt>
    <dgm:pt modelId="{5C7763AD-6969-4830-9BF1-632584B51419}" type="pres">
      <dgm:prSet presAssocID="{E0351162-61B3-4CEC-BD32-DA6DFECB76AF}" presName="c17" presStyleLbl="node1" presStyleIdx="16" presStyleCnt="19"/>
      <dgm:spPr/>
    </dgm:pt>
    <dgm:pt modelId="{0751CEF3-BBEC-4AF0-A0AB-BF10884A7D60}" type="pres">
      <dgm:prSet presAssocID="{E0351162-61B3-4CEC-BD32-DA6DFECB76AF}" presName="c18" presStyleLbl="node1" presStyleIdx="17" presStyleCnt="19"/>
      <dgm:spPr/>
    </dgm:pt>
    <dgm:pt modelId="{F808DF5C-9E03-4E5C-9FEF-9B74EDD75108}" type="pres">
      <dgm:prSet presAssocID="{B0376B1F-1370-4C04-A6F2-9E3032CCFBFA}" presName="chevronComposite1" presStyleCnt="0"/>
      <dgm:spPr/>
    </dgm:pt>
    <dgm:pt modelId="{E445D741-81ED-4225-AB98-571CFA0FE181}" type="pres">
      <dgm:prSet presAssocID="{B0376B1F-1370-4C04-A6F2-9E3032CCFBFA}" presName="chevron1" presStyleLbl="sibTrans2D1" presStyleIdx="0" presStyleCnt="3"/>
      <dgm:spPr/>
    </dgm:pt>
    <dgm:pt modelId="{49990D47-D86D-4AB3-92C7-8D4DDA508917}" type="pres">
      <dgm:prSet presAssocID="{B0376B1F-1370-4C04-A6F2-9E3032CCFBFA}" presName="spChevron1" presStyleCnt="0"/>
      <dgm:spPr/>
    </dgm:pt>
    <dgm:pt modelId="{64480B58-17D4-4B48-B92E-EDCBCDD45DA3}" type="pres">
      <dgm:prSet presAssocID="{F5FA5DD8-B625-456A-80C7-935047588272}" presName="middle" presStyleCnt="0"/>
      <dgm:spPr/>
    </dgm:pt>
    <dgm:pt modelId="{11D1A8B1-04ED-46A4-860E-6FC42AD10763}" type="pres">
      <dgm:prSet presAssocID="{F5FA5DD8-B625-456A-80C7-935047588272}" presName="parTxMid" presStyleLbl="revTx" presStyleIdx="1" presStyleCnt="3"/>
      <dgm:spPr/>
    </dgm:pt>
    <dgm:pt modelId="{6443DFD0-F97E-41F7-8CDE-C14ED7C9F0A0}" type="pres">
      <dgm:prSet presAssocID="{F5FA5DD8-B625-456A-80C7-935047588272}" presName="spMid" presStyleCnt="0"/>
      <dgm:spPr/>
    </dgm:pt>
    <dgm:pt modelId="{DD59737C-D19B-4C47-B1AB-EB8961632377}" type="pres">
      <dgm:prSet presAssocID="{DE1308E1-65F1-4650-821A-3CA05390ED81}" presName="chevronComposite1" presStyleCnt="0"/>
      <dgm:spPr/>
    </dgm:pt>
    <dgm:pt modelId="{496293E0-6717-45B5-B104-FB3A3F02AF06}" type="pres">
      <dgm:prSet presAssocID="{DE1308E1-65F1-4650-821A-3CA05390ED81}" presName="chevron1" presStyleLbl="sibTrans2D1" presStyleIdx="1" presStyleCnt="3"/>
      <dgm:spPr/>
    </dgm:pt>
    <dgm:pt modelId="{FB6BF5B7-F2D2-4546-BCA3-C31F8457202F}" type="pres">
      <dgm:prSet presAssocID="{DE1308E1-65F1-4650-821A-3CA05390ED81}" presName="spChevron1" presStyleCnt="0"/>
      <dgm:spPr/>
    </dgm:pt>
    <dgm:pt modelId="{865FEE7B-7A0B-47FE-92F8-ED91CD192669}" type="pres">
      <dgm:prSet presAssocID="{6174B2E0-D5C6-4D4A-B454-934151057943}" presName="middle" presStyleCnt="0"/>
      <dgm:spPr/>
    </dgm:pt>
    <dgm:pt modelId="{E39976D4-BD0D-486B-8AF8-BBE199A10473}" type="pres">
      <dgm:prSet presAssocID="{6174B2E0-D5C6-4D4A-B454-934151057943}" presName="parTxMid" presStyleLbl="revTx" presStyleIdx="2" presStyleCnt="3"/>
      <dgm:spPr/>
    </dgm:pt>
    <dgm:pt modelId="{8A209856-CBF5-4152-B4E0-0FC8DE678C28}" type="pres">
      <dgm:prSet presAssocID="{6174B2E0-D5C6-4D4A-B454-934151057943}" presName="spMid" presStyleCnt="0"/>
      <dgm:spPr/>
    </dgm:pt>
    <dgm:pt modelId="{263A53A2-8CAF-47F6-9616-E92DDA2C338D}" type="pres">
      <dgm:prSet presAssocID="{71A66B3C-C937-47CA-9D84-9E1D58D4BFB0}" presName="chevronComposite1" presStyleCnt="0"/>
      <dgm:spPr/>
    </dgm:pt>
    <dgm:pt modelId="{AEDB5C27-2222-461A-9E5D-3F80E1E267AE}" type="pres">
      <dgm:prSet presAssocID="{71A66B3C-C937-47CA-9D84-9E1D58D4BFB0}" presName="chevron1" presStyleLbl="sibTrans2D1" presStyleIdx="2" presStyleCnt="3"/>
      <dgm:spPr/>
    </dgm:pt>
    <dgm:pt modelId="{023E8F4D-E8C4-40CA-A564-23EC58FA00E2}" type="pres">
      <dgm:prSet presAssocID="{71A66B3C-C937-47CA-9D84-9E1D58D4BFB0}" presName="spChevron1" presStyleCnt="0"/>
      <dgm:spPr/>
    </dgm:pt>
    <dgm:pt modelId="{246BC5E1-08DC-4BDF-9E7B-1F766A5C0F60}" type="pres">
      <dgm:prSet presAssocID="{9D9AE056-EC3E-4DAA-9478-B53466EAA200}" presName="last" presStyleCnt="0"/>
      <dgm:spPr/>
    </dgm:pt>
    <dgm:pt modelId="{0723DAF2-8395-4BA4-99F8-3822B5EBD5EC}" type="pres">
      <dgm:prSet presAssocID="{9D9AE056-EC3E-4DAA-9478-B53466EAA200}" presName="circleTx" presStyleLbl="node1" presStyleIdx="18" presStyleCnt="19"/>
      <dgm:spPr/>
    </dgm:pt>
    <dgm:pt modelId="{273E6D2E-884C-49A5-BE6C-49121BE60020}" type="pres">
      <dgm:prSet presAssocID="{9D9AE056-EC3E-4DAA-9478-B53466EAA200}" presName="spN" presStyleCnt="0"/>
      <dgm:spPr/>
    </dgm:pt>
  </dgm:ptLst>
  <dgm:cxnLst>
    <dgm:cxn modelId="{496D7D1F-52B5-4592-83A7-CFC94A143082}" type="presOf" srcId="{F5FA5DD8-B625-456A-80C7-935047588272}" destId="{11D1A8B1-04ED-46A4-860E-6FC42AD10763}" srcOrd="0" destOrd="0" presId="urn:microsoft.com/office/officeart/2009/3/layout/RandomtoResultProcess"/>
    <dgm:cxn modelId="{D37E7E1F-5271-4B87-B25D-A640CADCC41F}" srcId="{93ACC1E7-ADA0-43C5-9823-09A7101D0DF2}" destId="{9D9AE056-EC3E-4DAA-9478-B53466EAA200}" srcOrd="3" destOrd="0" parTransId="{2346FF32-B3BA-4544-A09B-6C3F7D256A51}" sibTransId="{A7B6A8A8-5896-47FC-A680-4CC3859D306C}"/>
    <dgm:cxn modelId="{77A98E6A-20F6-4FAD-8E0B-4C7E90900267}" type="presOf" srcId="{E0351162-61B3-4CEC-BD32-DA6DFECB76AF}" destId="{AD671B58-D134-43B3-8BCD-C28B224EB9F2}" srcOrd="0" destOrd="0" presId="urn:microsoft.com/office/officeart/2009/3/layout/RandomtoResultProcess"/>
    <dgm:cxn modelId="{88FE374C-0DD4-401D-8719-1BFEAEB2306F}" srcId="{93ACC1E7-ADA0-43C5-9823-09A7101D0DF2}" destId="{E0351162-61B3-4CEC-BD32-DA6DFECB76AF}" srcOrd="0" destOrd="0" parTransId="{1017C698-B2E3-4EFA-B400-2112ECA932C7}" sibTransId="{B0376B1F-1370-4C04-A6F2-9E3032CCFBFA}"/>
    <dgm:cxn modelId="{B3BC6074-51B4-49A4-B1B1-29F9CF42E055}" srcId="{93ACC1E7-ADA0-43C5-9823-09A7101D0DF2}" destId="{6174B2E0-D5C6-4D4A-B454-934151057943}" srcOrd="2" destOrd="0" parTransId="{39EC204B-2A6B-41ED-8B58-E6F8ECE96A43}" sibTransId="{71A66B3C-C937-47CA-9D84-9E1D58D4BFB0}"/>
    <dgm:cxn modelId="{7FCAAC80-46A2-4357-990F-C9BC33AF57C4}" srcId="{93ACC1E7-ADA0-43C5-9823-09A7101D0DF2}" destId="{F5FA5DD8-B625-456A-80C7-935047588272}" srcOrd="1" destOrd="0" parTransId="{40A537F8-0BB1-4588-82A7-944B4315D651}" sibTransId="{DE1308E1-65F1-4650-821A-3CA05390ED81}"/>
    <dgm:cxn modelId="{96D417DB-0018-4CAD-80A1-0B9FB30F433B}" type="presOf" srcId="{9D9AE056-EC3E-4DAA-9478-B53466EAA200}" destId="{0723DAF2-8395-4BA4-99F8-3822B5EBD5EC}" srcOrd="0" destOrd="0" presId="urn:microsoft.com/office/officeart/2009/3/layout/RandomtoResultProcess"/>
    <dgm:cxn modelId="{DCC64CEB-2858-4196-824E-4C9FCE3E8A43}" type="presOf" srcId="{6174B2E0-D5C6-4D4A-B454-934151057943}" destId="{E39976D4-BD0D-486B-8AF8-BBE199A10473}" srcOrd="0" destOrd="0" presId="urn:microsoft.com/office/officeart/2009/3/layout/RandomtoResultProcess"/>
    <dgm:cxn modelId="{CA5C67ED-E9DE-4152-8480-C99F11356A86}" type="presOf" srcId="{93ACC1E7-ADA0-43C5-9823-09A7101D0DF2}" destId="{52EF9E5E-3A07-49C5-BBE3-52D9B9B7DC46}" srcOrd="0" destOrd="0" presId="urn:microsoft.com/office/officeart/2009/3/layout/RandomtoResultProcess"/>
    <dgm:cxn modelId="{44BAE297-3777-4327-86AC-B1F795A7C368}" type="presParOf" srcId="{52EF9E5E-3A07-49C5-BBE3-52D9B9B7DC46}" destId="{3AA23754-FD2E-4183-BB60-35DBEA5453C3}" srcOrd="0" destOrd="0" presId="urn:microsoft.com/office/officeart/2009/3/layout/RandomtoResultProcess"/>
    <dgm:cxn modelId="{00DD1470-1011-4A94-99C0-11A84ADD44A6}" type="presParOf" srcId="{3AA23754-FD2E-4183-BB60-35DBEA5453C3}" destId="{AD671B58-D134-43B3-8BCD-C28B224EB9F2}" srcOrd="0" destOrd="0" presId="urn:microsoft.com/office/officeart/2009/3/layout/RandomtoResultProcess"/>
    <dgm:cxn modelId="{6D0C2098-6280-4F60-9866-3DC206387BD3}" type="presParOf" srcId="{3AA23754-FD2E-4183-BB60-35DBEA5453C3}" destId="{E21C8B45-647A-4592-B0B9-7F678FEF225D}" srcOrd="1" destOrd="0" presId="urn:microsoft.com/office/officeart/2009/3/layout/RandomtoResultProcess"/>
    <dgm:cxn modelId="{81624F39-E6C6-42CC-B884-D3B326739918}" type="presParOf" srcId="{3AA23754-FD2E-4183-BB60-35DBEA5453C3}" destId="{CC20AB07-B39C-4AAB-A5B1-8FDCB09AD478}" srcOrd="2" destOrd="0" presId="urn:microsoft.com/office/officeart/2009/3/layout/RandomtoResultProcess"/>
    <dgm:cxn modelId="{0EB02B6A-95D9-4217-BFF4-EF8F2326C71D}" type="presParOf" srcId="{3AA23754-FD2E-4183-BB60-35DBEA5453C3}" destId="{A3EECEBC-FD9C-49B3-8298-594A055868E0}" srcOrd="3" destOrd="0" presId="urn:microsoft.com/office/officeart/2009/3/layout/RandomtoResultProcess"/>
    <dgm:cxn modelId="{2FE04029-2CCB-464F-8775-43A98D94B77D}" type="presParOf" srcId="{3AA23754-FD2E-4183-BB60-35DBEA5453C3}" destId="{B31086C9-27E1-42C6-B68E-3E5C8775DDAF}" srcOrd="4" destOrd="0" presId="urn:microsoft.com/office/officeart/2009/3/layout/RandomtoResultProcess"/>
    <dgm:cxn modelId="{F0CB172F-406E-4693-A9C3-7BBFB3D39FEC}" type="presParOf" srcId="{3AA23754-FD2E-4183-BB60-35DBEA5453C3}" destId="{239CAF34-F6B1-42FD-9C0E-C889EAC664CC}" srcOrd="5" destOrd="0" presId="urn:microsoft.com/office/officeart/2009/3/layout/RandomtoResultProcess"/>
    <dgm:cxn modelId="{56746F1B-D036-40CF-81C7-EF9D88F93A56}" type="presParOf" srcId="{3AA23754-FD2E-4183-BB60-35DBEA5453C3}" destId="{A718DA0D-ABE9-48AB-B788-3677BEC43C93}" srcOrd="6" destOrd="0" presId="urn:microsoft.com/office/officeart/2009/3/layout/RandomtoResultProcess"/>
    <dgm:cxn modelId="{787BC73C-4302-4EA2-B602-190930F16507}" type="presParOf" srcId="{3AA23754-FD2E-4183-BB60-35DBEA5453C3}" destId="{77C6852F-54A6-435E-B0A1-7429089A56D2}" srcOrd="7" destOrd="0" presId="urn:microsoft.com/office/officeart/2009/3/layout/RandomtoResultProcess"/>
    <dgm:cxn modelId="{15F8EF7F-37CD-44A7-8C05-7E3F2DB1A70B}" type="presParOf" srcId="{3AA23754-FD2E-4183-BB60-35DBEA5453C3}" destId="{92382806-6301-458E-BC69-58C55F58BE2D}" srcOrd="8" destOrd="0" presId="urn:microsoft.com/office/officeart/2009/3/layout/RandomtoResultProcess"/>
    <dgm:cxn modelId="{3020F2C5-D113-4E62-9D2F-9090641A38E0}" type="presParOf" srcId="{3AA23754-FD2E-4183-BB60-35DBEA5453C3}" destId="{DA5F64B8-56D9-46F7-983B-2F83689FAE02}" srcOrd="9" destOrd="0" presId="urn:microsoft.com/office/officeart/2009/3/layout/RandomtoResultProcess"/>
    <dgm:cxn modelId="{2BB4799D-8587-433D-81BF-8594022D0593}" type="presParOf" srcId="{3AA23754-FD2E-4183-BB60-35DBEA5453C3}" destId="{CD034DEC-C1EB-46FA-BEE3-8522858C4CD9}" srcOrd="10" destOrd="0" presId="urn:microsoft.com/office/officeart/2009/3/layout/RandomtoResultProcess"/>
    <dgm:cxn modelId="{9B3EBA25-9793-4E9B-BDE8-50CD248FDC67}" type="presParOf" srcId="{3AA23754-FD2E-4183-BB60-35DBEA5453C3}" destId="{ECE51716-506D-458E-B132-409629CDB958}" srcOrd="11" destOrd="0" presId="urn:microsoft.com/office/officeart/2009/3/layout/RandomtoResultProcess"/>
    <dgm:cxn modelId="{F675496B-9E6A-4151-AA6F-64E0A62B6B69}" type="presParOf" srcId="{3AA23754-FD2E-4183-BB60-35DBEA5453C3}" destId="{0DB3E900-062D-4E39-883D-E6F3674571A2}" srcOrd="12" destOrd="0" presId="urn:microsoft.com/office/officeart/2009/3/layout/RandomtoResultProcess"/>
    <dgm:cxn modelId="{9B603BCB-9B61-4D5F-801E-0662E54781C1}" type="presParOf" srcId="{3AA23754-FD2E-4183-BB60-35DBEA5453C3}" destId="{A5FA2F75-8E1F-42AC-9C40-F226A991CEC6}" srcOrd="13" destOrd="0" presId="urn:microsoft.com/office/officeart/2009/3/layout/RandomtoResultProcess"/>
    <dgm:cxn modelId="{7A9898C2-5F0D-4FDC-9664-3B6DA5DCB720}" type="presParOf" srcId="{3AA23754-FD2E-4183-BB60-35DBEA5453C3}" destId="{EED61FB3-E356-4F0C-B6BC-B74A4EF459DA}" srcOrd="14" destOrd="0" presId="urn:microsoft.com/office/officeart/2009/3/layout/RandomtoResultProcess"/>
    <dgm:cxn modelId="{D66D8310-C2EF-4922-AA4E-407DD8E60539}" type="presParOf" srcId="{3AA23754-FD2E-4183-BB60-35DBEA5453C3}" destId="{81065861-F6B5-4CB7-ACA3-271EE3AFD3CC}" srcOrd="15" destOrd="0" presId="urn:microsoft.com/office/officeart/2009/3/layout/RandomtoResultProcess"/>
    <dgm:cxn modelId="{73DB0336-58F4-4735-BE46-B83669DDB285}" type="presParOf" srcId="{3AA23754-FD2E-4183-BB60-35DBEA5453C3}" destId="{2951B969-C6BB-4375-9832-FADDD3B67FFE}" srcOrd="16" destOrd="0" presId="urn:microsoft.com/office/officeart/2009/3/layout/RandomtoResultProcess"/>
    <dgm:cxn modelId="{01515C78-A0B4-45E2-9ED4-6D4FD8A1CF02}" type="presParOf" srcId="{3AA23754-FD2E-4183-BB60-35DBEA5453C3}" destId="{5C7763AD-6969-4830-9BF1-632584B51419}" srcOrd="17" destOrd="0" presId="urn:microsoft.com/office/officeart/2009/3/layout/RandomtoResultProcess"/>
    <dgm:cxn modelId="{03DFB156-414A-4AD9-A2A5-8B5C1DADF69E}" type="presParOf" srcId="{3AA23754-FD2E-4183-BB60-35DBEA5453C3}" destId="{0751CEF3-BBEC-4AF0-A0AB-BF10884A7D60}" srcOrd="18" destOrd="0" presId="urn:microsoft.com/office/officeart/2009/3/layout/RandomtoResultProcess"/>
    <dgm:cxn modelId="{AFAFE2A6-2043-42A9-BBA2-F0A57A5BFBCA}" type="presParOf" srcId="{52EF9E5E-3A07-49C5-BBE3-52D9B9B7DC46}" destId="{F808DF5C-9E03-4E5C-9FEF-9B74EDD75108}" srcOrd="1" destOrd="0" presId="urn:microsoft.com/office/officeart/2009/3/layout/RandomtoResultProcess"/>
    <dgm:cxn modelId="{AF403D39-AE82-4909-A97B-8FD07A8B037E}" type="presParOf" srcId="{F808DF5C-9E03-4E5C-9FEF-9B74EDD75108}" destId="{E445D741-81ED-4225-AB98-571CFA0FE181}" srcOrd="0" destOrd="0" presId="urn:microsoft.com/office/officeart/2009/3/layout/RandomtoResultProcess"/>
    <dgm:cxn modelId="{6BA78C7D-3F75-4AC3-8FAC-0C962E137021}" type="presParOf" srcId="{F808DF5C-9E03-4E5C-9FEF-9B74EDD75108}" destId="{49990D47-D86D-4AB3-92C7-8D4DDA508917}" srcOrd="1" destOrd="0" presId="urn:microsoft.com/office/officeart/2009/3/layout/RandomtoResultProcess"/>
    <dgm:cxn modelId="{3575EE11-D8E8-4458-829B-C95A9BF101F2}" type="presParOf" srcId="{52EF9E5E-3A07-49C5-BBE3-52D9B9B7DC46}" destId="{64480B58-17D4-4B48-B92E-EDCBCDD45DA3}" srcOrd="2" destOrd="0" presId="urn:microsoft.com/office/officeart/2009/3/layout/RandomtoResultProcess"/>
    <dgm:cxn modelId="{1A3B70EA-6050-4BC0-B1C7-4758F32EF9EF}" type="presParOf" srcId="{64480B58-17D4-4B48-B92E-EDCBCDD45DA3}" destId="{11D1A8B1-04ED-46A4-860E-6FC42AD10763}" srcOrd="0" destOrd="0" presId="urn:microsoft.com/office/officeart/2009/3/layout/RandomtoResultProcess"/>
    <dgm:cxn modelId="{C9C7727E-5265-4CFA-A30A-60776B218A09}" type="presParOf" srcId="{64480B58-17D4-4B48-B92E-EDCBCDD45DA3}" destId="{6443DFD0-F97E-41F7-8CDE-C14ED7C9F0A0}" srcOrd="1" destOrd="0" presId="urn:microsoft.com/office/officeart/2009/3/layout/RandomtoResultProcess"/>
    <dgm:cxn modelId="{549B0BF4-0A76-4D49-A5C6-928505CDB05A}" type="presParOf" srcId="{52EF9E5E-3A07-49C5-BBE3-52D9B9B7DC46}" destId="{DD59737C-D19B-4C47-B1AB-EB8961632377}" srcOrd="3" destOrd="0" presId="urn:microsoft.com/office/officeart/2009/3/layout/RandomtoResultProcess"/>
    <dgm:cxn modelId="{4D4005B6-DA90-4DDE-A843-A52405B87846}" type="presParOf" srcId="{DD59737C-D19B-4C47-B1AB-EB8961632377}" destId="{496293E0-6717-45B5-B104-FB3A3F02AF06}" srcOrd="0" destOrd="0" presId="urn:microsoft.com/office/officeart/2009/3/layout/RandomtoResultProcess"/>
    <dgm:cxn modelId="{34D12F82-63C3-423A-A326-7D93CC669945}" type="presParOf" srcId="{DD59737C-D19B-4C47-B1AB-EB8961632377}" destId="{FB6BF5B7-F2D2-4546-BCA3-C31F8457202F}" srcOrd="1" destOrd="0" presId="urn:microsoft.com/office/officeart/2009/3/layout/RandomtoResultProcess"/>
    <dgm:cxn modelId="{DC350F4A-A67C-4B7B-91F3-086456CBCBDD}" type="presParOf" srcId="{52EF9E5E-3A07-49C5-BBE3-52D9B9B7DC46}" destId="{865FEE7B-7A0B-47FE-92F8-ED91CD192669}" srcOrd="4" destOrd="0" presId="urn:microsoft.com/office/officeart/2009/3/layout/RandomtoResultProcess"/>
    <dgm:cxn modelId="{01A1AB56-4A97-49C9-BF18-8EF38DDE5260}" type="presParOf" srcId="{865FEE7B-7A0B-47FE-92F8-ED91CD192669}" destId="{E39976D4-BD0D-486B-8AF8-BBE199A10473}" srcOrd="0" destOrd="0" presId="urn:microsoft.com/office/officeart/2009/3/layout/RandomtoResultProcess"/>
    <dgm:cxn modelId="{92F07834-3C1F-41C7-A9EB-E364CCEB3925}" type="presParOf" srcId="{865FEE7B-7A0B-47FE-92F8-ED91CD192669}" destId="{8A209856-CBF5-4152-B4E0-0FC8DE678C28}" srcOrd="1" destOrd="0" presId="urn:microsoft.com/office/officeart/2009/3/layout/RandomtoResultProcess"/>
    <dgm:cxn modelId="{9359B2B7-FDD7-45D4-9CCD-A9C2F978B7C9}" type="presParOf" srcId="{52EF9E5E-3A07-49C5-BBE3-52D9B9B7DC46}" destId="{263A53A2-8CAF-47F6-9616-E92DDA2C338D}" srcOrd="5" destOrd="0" presId="urn:microsoft.com/office/officeart/2009/3/layout/RandomtoResultProcess"/>
    <dgm:cxn modelId="{17007093-84B4-424E-B12F-7D972D58DDE4}" type="presParOf" srcId="{263A53A2-8CAF-47F6-9616-E92DDA2C338D}" destId="{AEDB5C27-2222-461A-9E5D-3F80E1E267AE}" srcOrd="0" destOrd="0" presId="urn:microsoft.com/office/officeart/2009/3/layout/RandomtoResultProcess"/>
    <dgm:cxn modelId="{6047C1DE-FEF8-42EB-9332-B2279CF41D65}" type="presParOf" srcId="{263A53A2-8CAF-47F6-9616-E92DDA2C338D}" destId="{023E8F4D-E8C4-40CA-A564-23EC58FA00E2}" srcOrd="1" destOrd="0" presId="urn:microsoft.com/office/officeart/2009/3/layout/RandomtoResultProcess"/>
    <dgm:cxn modelId="{E44B055A-C42F-4135-870E-CCDB552CAB67}" type="presParOf" srcId="{52EF9E5E-3A07-49C5-BBE3-52D9B9B7DC46}" destId="{246BC5E1-08DC-4BDF-9E7B-1F766A5C0F60}" srcOrd="6" destOrd="0" presId="urn:microsoft.com/office/officeart/2009/3/layout/RandomtoResultProcess"/>
    <dgm:cxn modelId="{3C43C880-9A2F-4E21-9814-2B6BFB2BF325}" type="presParOf" srcId="{246BC5E1-08DC-4BDF-9E7B-1F766A5C0F60}" destId="{0723DAF2-8395-4BA4-99F8-3822B5EBD5EC}" srcOrd="0" destOrd="0" presId="urn:microsoft.com/office/officeart/2009/3/layout/RandomtoResultProcess"/>
    <dgm:cxn modelId="{EE000877-B973-4D18-B48D-40D310B277E2}" type="presParOf" srcId="{246BC5E1-08DC-4BDF-9E7B-1F766A5C0F60}" destId="{273E6D2E-884C-49A5-BE6C-49121BE60020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671B58-D134-43B3-8BCD-C28B224EB9F2}">
      <dsp:nvSpPr>
        <dsp:cNvPr id="0" name=""/>
        <dsp:cNvSpPr/>
      </dsp:nvSpPr>
      <dsp:spPr>
        <a:xfrm>
          <a:off x="136777" y="1967179"/>
          <a:ext cx="1980844" cy="6527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/>
            <a:t>利活用案を募る</a:t>
          </a:r>
        </a:p>
      </dsp:txBody>
      <dsp:txXfrm>
        <a:off x="136777" y="1967179"/>
        <a:ext cx="1980844" cy="652778"/>
      </dsp:txXfrm>
    </dsp:sp>
    <dsp:sp modelId="{E21C8B45-647A-4592-B0B9-7F678FEF225D}">
      <dsp:nvSpPr>
        <dsp:cNvPr id="0" name=""/>
        <dsp:cNvSpPr/>
      </dsp:nvSpPr>
      <dsp:spPr>
        <a:xfrm>
          <a:off x="134526" y="1768644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0AB07-B39C-4AAB-A5B1-8FDCB09AD478}">
      <dsp:nvSpPr>
        <dsp:cNvPr id="0" name=""/>
        <dsp:cNvSpPr/>
      </dsp:nvSpPr>
      <dsp:spPr>
        <a:xfrm>
          <a:off x="244823" y="1548050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EECEBC-FD9C-49B3-8298-594A055868E0}">
      <dsp:nvSpPr>
        <dsp:cNvPr id="0" name=""/>
        <dsp:cNvSpPr/>
      </dsp:nvSpPr>
      <dsp:spPr>
        <a:xfrm>
          <a:off x="509535" y="1592169"/>
          <a:ext cx="247605" cy="24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1086C9-27E1-42C6-B68E-3E5C8775DDAF}">
      <dsp:nvSpPr>
        <dsp:cNvPr id="0" name=""/>
        <dsp:cNvSpPr/>
      </dsp:nvSpPr>
      <dsp:spPr>
        <a:xfrm>
          <a:off x="730129" y="1349516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39CAF34-F6B1-42FD-9C0E-C889EAC664CC}">
      <dsp:nvSpPr>
        <dsp:cNvPr id="0" name=""/>
        <dsp:cNvSpPr/>
      </dsp:nvSpPr>
      <dsp:spPr>
        <a:xfrm>
          <a:off x="1016902" y="1261278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8DA0D-ABE9-48AB-B788-3677BEC43C93}">
      <dsp:nvSpPr>
        <dsp:cNvPr id="0" name=""/>
        <dsp:cNvSpPr/>
      </dsp:nvSpPr>
      <dsp:spPr>
        <a:xfrm>
          <a:off x="1369852" y="1415694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C6852F-54A6-435E-B0A1-7429089A56D2}">
      <dsp:nvSpPr>
        <dsp:cNvPr id="0" name=""/>
        <dsp:cNvSpPr/>
      </dsp:nvSpPr>
      <dsp:spPr>
        <a:xfrm>
          <a:off x="1590446" y="1525991"/>
          <a:ext cx="247605" cy="24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82806-6301-458E-BC69-58C55F58BE2D}">
      <dsp:nvSpPr>
        <dsp:cNvPr id="0" name=""/>
        <dsp:cNvSpPr/>
      </dsp:nvSpPr>
      <dsp:spPr>
        <a:xfrm>
          <a:off x="1899278" y="1768644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5F64B8-56D9-46F7-983B-2F83689FAE02}">
      <dsp:nvSpPr>
        <dsp:cNvPr id="0" name=""/>
        <dsp:cNvSpPr/>
      </dsp:nvSpPr>
      <dsp:spPr>
        <a:xfrm>
          <a:off x="2031634" y="2011298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34DEC-C1EB-46FA-BEE3-8522858C4CD9}">
      <dsp:nvSpPr>
        <dsp:cNvPr id="0" name=""/>
        <dsp:cNvSpPr/>
      </dsp:nvSpPr>
      <dsp:spPr>
        <a:xfrm>
          <a:off x="884545" y="1548050"/>
          <a:ext cx="405172" cy="4051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E51716-506D-458E-B132-409629CDB958}">
      <dsp:nvSpPr>
        <dsp:cNvPr id="0" name=""/>
        <dsp:cNvSpPr/>
      </dsp:nvSpPr>
      <dsp:spPr>
        <a:xfrm>
          <a:off x="24229" y="2386307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B3E900-062D-4E39-883D-E6F3674571A2}">
      <dsp:nvSpPr>
        <dsp:cNvPr id="0" name=""/>
        <dsp:cNvSpPr/>
      </dsp:nvSpPr>
      <dsp:spPr>
        <a:xfrm>
          <a:off x="156585" y="2584842"/>
          <a:ext cx="247605" cy="24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A2F75-8E1F-42AC-9C40-F226A991CEC6}">
      <dsp:nvSpPr>
        <dsp:cNvPr id="0" name=""/>
        <dsp:cNvSpPr/>
      </dsp:nvSpPr>
      <dsp:spPr>
        <a:xfrm>
          <a:off x="487476" y="2761317"/>
          <a:ext cx="360153" cy="36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61FB3-E356-4F0C-B6BC-B74A4EF459DA}">
      <dsp:nvSpPr>
        <dsp:cNvPr id="0" name=""/>
        <dsp:cNvSpPr/>
      </dsp:nvSpPr>
      <dsp:spPr>
        <a:xfrm>
          <a:off x="950723" y="3048089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065861-F6B5-4CB7-ACA3-271EE3AFD3CC}">
      <dsp:nvSpPr>
        <dsp:cNvPr id="0" name=""/>
        <dsp:cNvSpPr/>
      </dsp:nvSpPr>
      <dsp:spPr>
        <a:xfrm>
          <a:off x="1038961" y="2761317"/>
          <a:ext cx="247605" cy="24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51B969-C6BB-4375-9832-FADDD3B67FFE}">
      <dsp:nvSpPr>
        <dsp:cNvPr id="0" name=""/>
        <dsp:cNvSpPr/>
      </dsp:nvSpPr>
      <dsp:spPr>
        <a:xfrm>
          <a:off x="1259555" y="3070149"/>
          <a:ext cx="157567" cy="1575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7763AD-6969-4830-9BF1-632584B51419}">
      <dsp:nvSpPr>
        <dsp:cNvPr id="0" name=""/>
        <dsp:cNvSpPr/>
      </dsp:nvSpPr>
      <dsp:spPr>
        <a:xfrm>
          <a:off x="1458090" y="2717198"/>
          <a:ext cx="360153" cy="360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51CEF3-BBEC-4AF0-A0AB-BF10884A7D60}">
      <dsp:nvSpPr>
        <dsp:cNvPr id="0" name=""/>
        <dsp:cNvSpPr/>
      </dsp:nvSpPr>
      <dsp:spPr>
        <a:xfrm>
          <a:off x="1943396" y="2628961"/>
          <a:ext cx="247605" cy="2476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5D741-81ED-4225-AB98-571CFA0FE181}">
      <dsp:nvSpPr>
        <dsp:cNvPr id="0" name=""/>
        <dsp:cNvSpPr/>
      </dsp:nvSpPr>
      <dsp:spPr>
        <a:xfrm>
          <a:off x="2191002" y="1591802"/>
          <a:ext cx="727182" cy="138826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D1A8B1-04ED-46A4-860E-6FC42AD10763}">
      <dsp:nvSpPr>
        <dsp:cNvPr id="0" name=""/>
        <dsp:cNvSpPr/>
      </dsp:nvSpPr>
      <dsp:spPr>
        <a:xfrm>
          <a:off x="2918184" y="1592476"/>
          <a:ext cx="1983223" cy="138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現地調査</a:t>
          </a:r>
          <a:endParaRPr kumimoji="1" lang="en-US" altLang="ja-JP" sz="2400" b="1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設計</a:t>
          </a:r>
        </a:p>
      </dsp:txBody>
      <dsp:txXfrm>
        <a:off x="2918184" y="1592476"/>
        <a:ext cx="1983223" cy="1388256"/>
      </dsp:txXfrm>
    </dsp:sp>
    <dsp:sp modelId="{496293E0-6717-45B5-B104-FB3A3F02AF06}">
      <dsp:nvSpPr>
        <dsp:cNvPr id="0" name=""/>
        <dsp:cNvSpPr/>
      </dsp:nvSpPr>
      <dsp:spPr>
        <a:xfrm>
          <a:off x="4901408" y="1591802"/>
          <a:ext cx="727182" cy="138826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9976D4-BD0D-486B-8AF8-BBE199A10473}">
      <dsp:nvSpPr>
        <dsp:cNvPr id="0" name=""/>
        <dsp:cNvSpPr/>
      </dsp:nvSpPr>
      <dsp:spPr>
        <a:xfrm>
          <a:off x="5628590" y="1592476"/>
          <a:ext cx="1983223" cy="13882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400" b="1" kern="1200" dirty="0"/>
            <a:t>改修</a:t>
          </a:r>
          <a:endParaRPr kumimoji="1" lang="ja-JP" altLang="en-US" sz="2000" b="1" kern="1200" dirty="0"/>
        </a:p>
      </dsp:txBody>
      <dsp:txXfrm>
        <a:off x="5628590" y="1592476"/>
        <a:ext cx="1983223" cy="1388256"/>
      </dsp:txXfrm>
    </dsp:sp>
    <dsp:sp modelId="{AEDB5C27-2222-461A-9E5D-3F80E1E267AE}">
      <dsp:nvSpPr>
        <dsp:cNvPr id="0" name=""/>
        <dsp:cNvSpPr/>
      </dsp:nvSpPr>
      <dsp:spPr>
        <a:xfrm>
          <a:off x="7611814" y="1591802"/>
          <a:ext cx="727182" cy="1388269"/>
        </a:xfrm>
        <a:prstGeom prst="chevron">
          <a:avLst>
            <a:gd name="adj" fmla="val 6231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3DAF2-8395-4BA4-99F8-3822B5EBD5EC}">
      <dsp:nvSpPr>
        <dsp:cNvPr id="0" name=""/>
        <dsp:cNvSpPr/>
      </dsp:nvSpPr>
      <dsp:spPr>
        <a:xfrm>
          <a:off x="8418325" y="1477073"/>
          <a:ext cx="1685740" cy="16857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2000" b="1" kern="1200" dirty="0">
              <a:solidFill>
                <a:schemeClr val="tx1"/>
              </a:solidFill>
            </a:rPr>
            <a:t>LABO</a:t>
          </a:r>
          <a:r>
            <a:rPr kumimoji="1" lang="ja-JP" altLang="en-US" sz="2000" b="1" kern="1200" dirty="0">
              <a:solidFill>
                <a:schemeClr val="tx1"/>
              </a:solidFill>
            </a:rPr>
            <a:t>　</a:t>
          </a:r>
          <a:r>
            <a:rPr kumimoji="1" lang="en-US" altLang="ja-JP" sz="2000" b="1" kern="1200" dirty="0">
              <a:solidFill>
                <a:schemeClr val="tx1"/>
              </a:solidFill>
            </a:rPr>
            <a:t>HOME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 dirty="0">
              <a:solidFill>
                <a:schemeClr val="tx1"/>
              </a:solidFill>
            </a:rPr>
            <a:t>完成</a:t>
          </a:r>
        </a:p>
      </dsp:txBody>
      <dsp:txXfrm>
        <a:off x="8665196" y="1723944"/>
        <a:ext cx="1191998" cy="119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8BF66C-F5C2-4F2B-82F2-F6ECE36559C4}" type="datetimeFigureOut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16DBA-8690-48C5-A876-C0559C6B3D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56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8FBC63-84D3-416A-A5FC-31053C9C6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F8EDE87-78C8-4B87-892D-5632F955DF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612032-FFA7-4773-8850-5930BC4A4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72161-9579-45E8-BBC7-C76C13A3CF5F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3AE492-E2D9-4D17-B602-70B062B9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D31481-2CFC-43F8-9478-D211BAA2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060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60E514-EB13-4202-9F18-7EF7FB4AB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76FC48E-B2DE-435F-B713-0FF71D5778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206F7AD-4443-4E38-97AB-4A9CD0BF8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54C87-4F17-4EB7-895D-33B975C5AD87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1C95153-5B21-48DB-84A0-3E914BB1C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E5E03A7-5F23-4383-AB33-DDDDF2AB03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520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73501408-B8BF-4F25-AE06-61BE8BC835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F118F0-AB3B-4A05-82FE-D782CA548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6231B0-B5AF-4FF1-93B7-CADD388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9663B-3C2F-4E23-8D67-E8DA2F19272E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31D6FE-5913-4C8F-A70C-A90E0D0F4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424F646-20B7-4A08-829C-713BCA45F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2879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CE29431-EA72-48BD-A73D-497D03F13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442BF8A-EE2A-4050-9AC3-AB95ED134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A27A5F0-5757-4DE1-A4F9-375075AB3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189A9-3531-4225-99D2-FED48CCA1C2F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A4A0F83-F43C-45F7-86FA-CAF25982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DFC43FE-081A-4252-B85C-45F24B40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5799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9F2D6E7-E488-49A0-B0F1-E9FE23F6C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02664E8-8393-4A61-B648-2B35C2869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2617F61-E16F-4A10-A13E-1D559329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C4BF-E1ED-4A32-92F2-48E51246767A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40AE998-DDFE-486E-BDD6-6A2DE9B8B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472503C-601C-4EDF-8E6D-22D3422488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270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5C7EA-BFA3-4499-A4D1-7E96CC74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C3C66F-4B70-452B-9444-D13708F28B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AED5A9C-3013-4E24-B905-8ACD9F7E53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B26C133-58B8-4B29-9C6C-2DCAF862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51EABA-DB4B-4C3E-9A8D-1EE0BD9C98A6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4762003-10C1-42DF-B7C3-0029FC151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94CF4BD-BDE2-4203-BC0A-39DBB5B84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614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3E5BD6-1B95-4892-813A-3861292D1E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91740-B028-4946-B6DC-2FC1C63E1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21C36BA-1B2B-4253-9D3F-0233E41F06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5BFA097-1819-4FC2-93F6-1DED4EB6A1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60167BA-05A9-47C6-A7FF-B94A831EA6F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A61F07FD-497E-4910-909B-E3328DB22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521B7-9B59-4419-BFF8-AE07EAFDCF46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187F6A9-1FC9-48A0-8E8F-52125C98F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FF72476-29BC-4ED8-8EB9-C85B1FFC84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354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872D8C-C653-4016-8985-5AC088EF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B763B2-C0B1-4D92-8572-351434A9C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8D69-924F-4E80-B2C5-E78082355B43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1C6B3B9-E28D-457A-8CE6-4F9F390F4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7CF87D4-EA66-4C36-B4C0-E37F21509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1514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9A9383C-95B0-4ADC-99F3-2D35489A2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3999-3D2F-4CD8-9608-043E4729252F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5A83899-6E8F-43BB-B00C-2F6FFF40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142539-834E-4434-9B80-429A7AD6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818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6D601B-2CCE-46D5-BF2F-DBEA6CC76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5DACF7-2662-448E-87BB-6DC410A3F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BDB7622-70D9-4078-8786-ECA571170D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7664554-7EAE-41CF-863B-C68D68ED4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9F15C-6EC3-4F96-BDB4-1DF7E2F8CF9F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88C65CD-35E9-46B7-AA7E-82F90D8C0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4E15593-E78C-4F77-ADDE-9B03CD21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03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657F6A-5446-43A1-B3BF-2E799190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3F595148-0A03-4D46-944E-B1B496E984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E3C5425-004F-4C3B-84D8-3AF377DBE0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14B00AA-2A34-460B-84A9-C5D43F630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0C817A-E385-4898-87F1-023018CD4888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E0FC40-6661-40BE-93C7-475DF91DD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6AD697-D7F5-4783-9CE4-D3F7CD82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8180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BD6F79F-BBA5-4C57-B6AB-E469389CF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67C1EAE0-3D66-494C-A3AB-F28A4EC7D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48A8CB4-8A83-4135-8232-570747095F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5E648-C187-442F-9BA9-CAB632950FF0}" type="datetime1">
              <a:rPr kumimoji="1" lang="ja-JP" altLang="en-US" smtClean="0"/>
              <a:t>2025/11/28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FC44BAD-0A2F-4CF5-A651-48434BA185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490031F-A09D-4BC9-97E4-132FBB86C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D0C0B-3714-44A3-9880-A63ACC13C50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1913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フローチャート: データ 3">
            <a:extLst>
              <a:ext uri="{FF2B5EF4-FFF2-40B4-BE49-F238E27FC236}">
                <a16:creationId xmlns:a16="http://schemas.microsoft.com/office/drawing/2014/main" id="{78295DE8-26A9-4AA0-A9F9-5DF6BFC06398}"/>
              </a:ext>
            </a:extLst>
          </p:cNvPr>
          <p:cNvSpPr/>
          <p:nvPr/>
        </p:nvSpPr>
        <p:spPr>
          <a:xfrm rot="2277985">
            <a:off x="11155348" y="843155"/>
            <a:ext cx="708212" cy="7954899"/>
          </a:xfrm>
          <a:prstGeom prst="flowChartInputOutp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F932414C-35ED-4609-9285-6D2AF05129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b="1" dirty="0">
                <a:latin typeface="游ゴシック 本文"/>
              </a:rPr>
              <a:t>別府市空き家</a:t>
            </a:r>
            <a:r>
              <a:rPr lang="en-US" altLang="ja-JP" b="1" dirty="0">
                <a:latin typeface="游ゴシック 本文"/>
              </a:rPr>
              <a:t>LABO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A0241F5-8413-4FAC-B2F3-7C50E01C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6731" y="4476097"/>
            <a:ext cx="3538537" cy="1655762"/>
          </a:xfrm>
        </p:spPr>
        <p:txBody>
          <a:bodyPr/>
          <a:lstStyle/>
          <a:p>
            <a:r>
              <a:rPr lang="ja-JP" altLang="en-US" b="1" dirty="0">
                <a:latin typeface="游ゴシック 本文"/>
              </a:rPr>
              <a:t>別府市都市計画課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60466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A4DEC5E-9B90-4A5E-B040-20C38723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1</a:t>
            </a:fld>
            <a:endParaRPr kumimoji="1" lang="ja-JP" altLang="en-US" sz="1800" dirty="0">
              <a:solidFill>
                <a:schemeClr val="tx1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52DF5B28-B378-4193-BC11-93293A0D488E}"/>
              </a:ext>
            </a:extLst>
          </p:cNvPr>
          <p:cNvSpPr/>
          <p:nvPr/>
        </p:nvSpPr>
        <p:spPr>
          <a:xfrm>
            <a:off x="1469830" y="2528064"/>
            <a:ext cx="10059164" cy="33239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kumimoji="1" lang="ja-JP" altLang="en-US" sz="7000" b="1" dirty="0">
                <a:solidFill>
                  <a:schemeClr val="tx1"/>
                </a:solidFill>
              </a:rPr>
              <a:t>空き家を磨き、</a:t>
            </a:r>
            <a:endParaRPr kumimoji="1" lang="en-US" altLang="ja-JP" sz="70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7000" b="1" dirty="0">
                <a:solidFill>
                  <a:schemeClr val="tx1"/>
                </a:solidFill>
              </a:rPr>
              <a:t>未来の別府のまちを創る</a:t>
            </a:r>
          </a:p>
          <a:p>
            <a:pPr algn="ctr"/>
            <a:endParaRPr lang="ja-JP" altLang="en-US" sz="7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フローチャート: データ 5">
            <a:extLst>
              <a:ext uri="{FF2B5EF4-FFF2-40B4-BE49-F238E27FC236}">
                <a16:creationId xmlns:a16="http://schemas.microsoft.com/office/drawing/2014/main" id="{7CABF978-5615-4FCA-9ABF-A7B7003892E0}"/>
              </a:ext>
            </a:extLst>
          </p:cNvPr>
          <p:cNvSpPr/>
          <p:nvPr/>
        </p:nvSpPr>
        <p:spPr>
          <a:xfrm rot="19816722">
            <a:off x="484094" y="-197468"/>
            <a:ext cx="708212" cy="7954899"/>
          </a:xfrm>
          <a:prstGeom prst="flowChartInputOutp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493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楕円 2">
            <a:extLst>
              <a:ext uri="{FF2B5EF4-FFF2-40B4-BE49-F238E27FC236}">
                <a16:creationId xmlns:a16="http://schemas.microsoft.com/office/drawing/2014/main" id="{EF664AA3-9394-4597-A3D5-894681237C84}"/>
              </a:ext>
            </a:extLst>
          </p:cNvPr>
          <p:cNvSpPr/>
          <p:nvPr/>
        </p:nvSpPr>
        <p:spPr>
          <a:xfrm>
            <a:off x="104098" y="152367"/>
            <a:ext cx="3262313" cy="1064138"/>
          </a:xfrm>
          <a:prstGeom prst="ellipse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</a:t>
            </a:r>
            <a:endParaRPr kumimoji="1"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都市計画課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143198-C201-4659-97BF-3554578C2350}"/>
              </a:ext>
            </a:extLst>
          </p:cNvPr>
          <p:cNvSpPr txBox="1"/>
          <p:nvPr/>
        </p:nvSpPr>
        <p:spPr>
          <a:xfrm>
            <a:off x="-140050" y="1417063"/>
            <a:ext cx="4819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〈</a:t>
            </a:r>
            <a:r>
              <a:rPr lang="ja-JP" altLang="en-US" sz="2400" dirty="0"/>
              <a:t>市にしかできないこと</a:t>
            </a:r>
            <a:r>
              <a:rPr lang="en-US" altLang="ja-JP" sz="2400" dirty="0"/>
              <a:t>〉</a:t>
            </a:r>
            <a:endParaRPr kumimoji="1" lang="ja-JP" altLang="en-US" sz="2400" dirty="0"/>
          </a:p>
        </p:txBody>
      </p:sp>
      <p:pic>
        <p:nvPicPr>
          <p:cNvPr id="6" name="図 5" descr="テーブル, レゴ, おもちゃ, 座る が含まれている画像&#10;&#10;自動的に生成された説明">
            <a:extLst>
              <a:ext uri="{FF2B5EF4-FFF2-40B4-BE49-F238E27FC236}">
                <a16:creationId xmlns:a16="http://schemas.microsoft.com/office/drawing/2014/main" id="{60ED976B-DE04-4F14-97F2-508E591FF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73" y="1957889"/>
            <a:ext cx="2197400" cy="1299976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64D10D4-A69E-46C5-9473-8048A2A5792C}"/>
              </a:ext>
            </a:extLst>
          </p:cNvPr>
          <p:cNvSpPr txBox="1"/>
          <p:nvPr/>
        </p:nvSpPr>
        <p:spPr>
          <a:xfrm>
            <a:off x="575263" y="3476240"/>
            <a:ext cx="2573418" cy="64633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危険な空き家に対する解体補助金の交付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0413FDC-BEBB-4207-9380-0EA969D7B0EA}"/>
              </a:ext>
            </a:extLst>
          </p:cNvPr>
          <p:cNvSpPr txBox="1"/>
          <p:nvPr/>
        </p:nvSpPr>
        <p:spPr>
          <a:xfrm>
            <a:off x="73514" y="4635467"/>
            <a:ext cx="467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不良住宅に該当する空き家が対象</a:t>
            </a:r>
          </a:p>
        </p:txBody>
      </p:sp>
      <p:sp>
        <p:nvSpPr>
          <p:cNvPr id="10" name="次の値と等しい 9">
            <a:extLst>
              <a:ext uri="{FF2B5EF4-FFF2-40B4-BE49-F238E27FC236}">
                <a16:creationId xmlns:a16="http://schemas.microsoft.com/office/drawing/2014/main" id="{A4EDDB31-4AC8-451C-9BF3-661EA5D7D3C9}"/>
              </a:ext>
            </a:extLst>
          </p:cNvPr>
          <p:cNvSpPr/>
          <p:nvPr/>
        </p:nvSpPr>
        <p:spPr>
          <a:xfrm rot="5400000">
            <a:off x="1474998" y="4162229"/>
            <a:ext cx="459344" cy="5777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楕円 13">
            <a:extLst>
              <a:ext uri="{FF2B5EF4-FFF2-40B4-BE49-F238E27FC236}">
                <a16:creationId xmlns:a16="http://schemas.microsoft.com/office/drawing/2014/main" id="{D8566E0B-3D61-4C0A-95EE-976F946329B9}"/>
              </a:ext>
            </a:extLst>
          </p:cNvPr>
          <p:cNvSpPr/>
          <p:nvPr/>
        </p:nvSpPr>
        <p:spPr>
          <a:xfrm>
            <a:off x="8737128" y="152918"/>
            <a:ext cx="3262313" cy="1064138"/>
          </a:xfrm>
          <a:prstGeom prst="ellipse">
            <a:avLst/>
          </a:prstGeom>
          <a:solidFill>
            <a:srgbClr val="92D05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民間事業者</a:t>
            </a:r>
          </a:p>
        </p:txBody>
      </p:sp>
      <p:pic>
        <p:nvPicPr>
          <p:cNvPr id="16" name="図 15" descr="Cgで描かれた建物&#10;&#10;中程度の精度で自動的に生成された説明">
            <a:extLst>
              <a:ext uri="{FF2B5EF4-FFF2-40B4-BE49-F238E27FC236}">
                <a16:creationId xmlns:a16="http://schemas.microsoft.com/office/drawing/2014/main" id="{05E1A0FA-17CD-4341-8C1B-0D16AB295C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611" y="2156795"/>
            <a:ext cx="1680000" cy="126000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C48A8744-4139-4CA9-8C37-7103378E176E}"/>
              </a:ext>
            </a:extLst>
          </p:cNvPr>
          <p:cNvSpPr txBox="1"/>
          <p:nvPr/>
        </p:nvSpPr>
        <p:spPr>
          <a:xfrm>
            <a:off x="7834327" y="1368229"/>
            <a:ext cx="4676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〈</a:t>
            </a:r>
            <a:r>
              <a:rPr lang="ja-JP" altLang="en-US" sz="2000" dirty="0"/>
              <a:t>民間事業者さんが行っていること</a:t>
            </a:r>
            <a:r>
              <a:rPr lang="en-US" altLang="ja-JP" sz="2000" dirty="0"/>
              <a:t>〉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61D0CBBB-E93F-4AFF-AD2C-B3B8989161E0}"/>
              </a:ext>
            </a:extLst>
          </p:cNvPr>
          <p:cNvSpPr txBox="1"/>
          <p:nvPr/>
        </p:nvSpPr>
        <p:spPr>
          <a:xfrm>
            <a:off x="8697243" y="3685286"/>
            <a:ext cx="2855662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b="1" dirty="0"/>
              <a:t>賃貸・売買に関すること</a:t>
            </a:r>
            <a:endParaRPr kumimoji="1" lang="ja-JP" altLang="en-US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5D9D149-69AA-4C54-9D72-A49E8FA6231D}"/>
              </a:ext>
            </a:extLst>
          </p:cNvPr>
          <p:cNvSpPr txBox="1"/>
          <p:nvPr/>
        </p:nvSpPr>
        <p:spPr>
          <a:xfrm>
            <a:off x="8453771" y="4221451"/>
            <a:ext cx="3177132" cy="36933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登記等の手続きに関すること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3F932A4-7F45-43B4-8CE7-8B2195C779E7}"/>
              </a:ext>
            </a:extLst>
          </p:cNvPr>
          <p:cNvSpPr/>
          <p:nvPr/>
        </p:nvSpPr>
        <p:spPr>
          <a:xfrm>
            <a:off x="3685423" y="71437"/>
            <a:ext cx="4101265" cy="671512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次の値と等しい 20">
            <a:extLst>
              <a:ext uri="{FF2B5EF4-FFF2-40B4-BE49-F238E27FC236}">
                <a16:creationId xmlns:a16="http://schemas.microsoft.com/office/drawing/2014/main" id="{4810601A-0A6E-4E96-AFEF-4241B948C166}"/>
              </a:ext>
            </a:extLst>
          </p:cNvPr>
          <p:cNvSpPr/>
          <p:nvPr/>
        </p:nvSpPr>
        <p:spPr>
          <a:xfrm rot="5400000">
            <a:off x="9744670" y="4576245"/>
            <a:ext cx="459344" cy="577788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1129CE40-108C-4B23-8CBE-C6657BA8C382}"/>
              </a:ext>
            </a:extLst>
          </p:cNvPr>
          <p:cNvSpPr txBox="1"/>
          <p:nvPr/>
        </p:nvSpPr>
        <p:spPr>
          <a:xfrm>
            <a:off x="8236161" y="5179293"/>
            <a:ext cx="3763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rgbClr val="FF0000"/>
                </a:solidFill>
              </a:rPr>
              <a:t>大半が空き家所有者からの相談によるもの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DECB7214-1B71-4510-B6F5-1EE4298ABD8F}"/>
              </a:ext>
            </a:extLst>
          </p:cNvPr>
          <p:cNvSpPr/>
          <p:nvPr/>
        </p:nvSpPr>
        <p:spPr>
          <a:xfrm>
            <a:off x="3789867" y="152367"/>
            <a:ext cx="3971924" cy="1064138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</a:t>
            </a:r>
            <a:endParaRPr kumimoji="1"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空き家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LABO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</p:txBody>
      </p:sp>
      <p:sp>
        <p:nvSpPr>
          <p:cNvPr id="24" name="矢印: 折線 23">
            <a:extLst>
              <a:ext uri="{FF2B5EF4-FFF2-40B4-BE49-F238E27FC236}">
                <a16:creationId xmlns:a16="http://schemas.microsoft.com/office/drawing/2014/main" id="{CE67C638-3C22-4B97-B700-0C5B0F8A77DA}"/>
              </a:ext>
            </a:extLst>
          </p:cNvPr>
          <p:cNvSpPr/>
          <p:nvPr/>
        </p:nvSpPr>
        <p:spPr>
          <a:xfrm rot="10800000" flipH="1">
            <a:off x="1610788" y="5066983"/>
            <a:ext cx="925349" cy="902679"/>
          </a:xfrm>
          <a:prstGeom prst="bentArrow">
            <a:avLst>
              <a:gd name="adj1" fmla="val 25000"/>
              <a:gd name="adj2" fmla="val 2409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5" name="矢印: 折線 24">
            <a:extLst>
              <a:ext uri="{FF2B5EF4-FFF2-40B4-BE49-F238E27FC236}">
                <a16:creationId xmlns:a16="http://schemas.microsoft.com/office/drawing/2014/main" id="{78FD6A9E-920B-45EC-9D60-16D3145BF56F}"/>
              </a:ext>
            </a:extLst>
          </p:cNvPr>
          <p:cNvSpPr/>
          <p:nvPr/>
        </p:nvSpPr>
        <p:spPr>
          <a:xfrm rot="10800000">
            <a:off x="9168262" y="5544384"/>
            <a:ext cx="949539" cy="826494"/>
          </a:xfrm>
          <a:prstGeom prst="bentArrow">
            <a:avLst>
              <a:gd name="adj1" fmla="val 25000"/>
              <a:gd name="adj2" fmla="val 24092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2A9E59-1741-4D6F-976A-94AEADEB10CA}"/>
              </a:ext>
            </a:extLst>
          </p:cNvPr>
          <p:cNvSpPr txBox="1"/>
          <p:nvPr/>
        </p:nvSpPr>
        <p:spPr>
          <a:xfrm>
            <a:off x="3836301" y="1372444"/>
            <a:ext cx="38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〈</a:t>
            </a:r>
            <a:r>
              <a:rPr lang="ja-JP" altLang="en-US" sz="2400" b="1" dirty="0"/>
              <a:t>両者の狭間にあること</a:t>
            </a:r>
            <a:r>
              <a:rPr lang="en-US" altLang="ja-JP" sz="2400" b="1" dirty="0"/>
              <a:t>〉</a:t>
            </a:r>
            <a:endParaRPr kumimoji="1" lang="ja-JP" altLang="en-US" sz="2400" b="1" dirty="0"/>
          </a:p>
        </p:txBody>
      </p:sp>
      <p:pic>
        <p:nvPicPr>
          <p:cNvPr id="27" name="図 26" descr="建物, 記号, 家, 時計 が含まれている画像&#10;&#10;自動的に生成された説明">
            <a:extLst>
              <a:ext uri="{FF2B5EF4-FFF2-40B4-BE49-F238E27FC236}">
                <a16:creationId xmlns:a16="http://schemas.microsoft.com/office/drawing/2014/main" id="{8B010AF5-DA34-4FAA-AC37-CE612F1E5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4746" y="1768339"/>
            <a:ext cx="1920000" cy="1440000"/>
          </a:xfrm>
          <a:prstGeom prst="rect">
            <a:avLst/>
          </a:prstGeom>
        </p:spPr>
      </p:pic>
      <p:sp>
        <p:nvSpPr>
          <p:cNvPr id="30" name="思考の吹き出し: 雲形 29">
            <a:extLst>
              <a:ext uri="{FF2B5EF4-FFF2-40B4-BE49-F238E27FC236}">
                <a16:creationId xmlns:a16="http://schemas.microsoft.com/office/drawing/2014/main" id="{2B4C3A02-EB32-4045-B31E-229CA9AD8297}"/>
              </a:ext>
            </a:extLst>
          </p:cNvPr>
          <p:cNvSpPr/>
          <p:nvPr/>
        </p:nvSpPr>
        <p:spPr>
          <a:xfrm>
            <a:off x="3665115" y="3230345"/>
            <a:ext cx="4069109" cy="1876295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不良住宅に該当しないため解体費が高い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r>
              <a:rPr lang="ja-JP" altLang="en-US" b="1" dirty="0">
                <a:solidFill>
                  <a:schemeClr val="tx1"/>
                </a:solidFill>
              </a:rPr>
              <a:t>でも利活用の方法もわからない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endParaRPr lang="ja-JP" altLang="en-US" b="1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DFAD5AA1-90FF-42F5-B4F1-40595DD366E4}"/>
              </a:ext>
            </a:extLst>
          </p:cNvPr>
          <p:cNvSpPr/>
          <p:nvPr/>
        </p:nvSpPr>
        <p:spPr>
          <a:xfrm>
            <a:off x="3762221" y="5157541"/>
            <a:ext cx="2110805" cy="1300716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どこに何を相談したらいいの？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64A3200A-12D8-465C-896A-170A433793E0}"/>
              </a:ext>
            </a:extLst>
          </p:cNvPr>
          <p:cNvSpPr/>
          <p:nvPr/>
        </p:nvSpPr>
        <p:spPr>
          <a:xfrm>
            <a:off x="5723522" y="5320845"/>
            <a:ext cx="2110805" cy="1300716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遠方にいるので管理できない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33EA59C6-5FBD-4B46-895D-C3BF8FF17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2</a:t>
            </a:fld>
            <a:endParaRPr kumimoji="1" lang="ja-JP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946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楕円 22">
            <a:extLst>
              <a:ext uri="{FF2B5EF4-FFF2-40B4-BE49-F238E27FC236}">
                <a16:creationId xmlns:a16="http://schemas.microsoft.com/office/drawing/2014/main" id="{DECB7214-1B71-4510-B6F5-1EE4298ABD8F}"/>
              </a:ext>
            </a:extLst>
          </p:cNvPr>
          <p:cNvSpPr/>
          <p:nvPr/>
        </p:nvSpPr>
        <p:spPr>
          <a:xfrm>
            <a:off x="117979" y="145002"/>
            <a:ext cx="3971924" cy="1064138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</a:t>
            </a:r>
            <a:endParaRPr kumimoji="1" lang="en-US" altLang="ja-JP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空き家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LABO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A22A9E59-1741-4D6F-976A-94AEADEB10CA}"/>
              </a:ext>
            </a:extLst>
          </p:cNvPr>
          <p:cNvSpPr txBox="1"/>
          <p:nvPr/>
        </p:nvSpPr>
        <p:spPr>
          <a:xfrm>
            <a:off x="229083" y="1332307"/>
            <a:ext cx="3879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〈</a:t>
            </a:r>
            <a:r>
              <a:rPr lang="ja-JP" altLang="en-US" sz="2400" b="1" dirty="0"/>
              <a:t>両者の狭間にあること</a:t>
            </a:r>
            <a:r>
              <a:rPr lang="en-US" altLang="ja-JP" sz="2400" b="1" dirty="0"/>
              <a:t>〉</a:t>
            </a:r>
            <a:endParaRPr kumimoji="1" lang="ja-JP" altLang="en-US" sz="2400" b="1" dirty="0"/>
          </a:p>
        </p:txBody>
      </p:sp>
      <p:pic>
        <p:nvPicPr>
          <p:cNvPr id="27" name="図 26" descr="建物, 記号, 家, 時計 が含まれている画像&#10;&#10;自動的に生成された説明">
            <a:extLst>
              <a:ext uri="{FF2B5EF4-FFF2-40B4-BE49-F238E27FC236}">
                <a16:creationId xmlns:a16="http://schemas.microsoft.com/office/drawing/2014/main" id="{8B010AF5-DA34-4FAA-AC37-CE612F1E58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610" y="1747734"/>
            <a:ext cx="1920000" cy="1440000"/>
          </a:xfrm>
          <a:prstGeom prst="rect">
            <a:avLst/>
          </a:prstGeom>
        </p:spPr>
      </p:pic>
      <p:sp>
        <p:nvSpPr>
          <p:cNvPr id="30" name="思考の吹き出し: 雲形 29">
            <a:extLst>
              <a:ext uri="{FF2B5EF4-FFF2-40B4-BE49-F238E27FC236}">
                <a16:creationId xmlns:a16="http://schemas.microsoft.com/office/drawing/2014/main" id="{2B4C3A02-EB32-4045-B31E-229CA9AD8297}"/>
              </a:ext>
            </a:extLst>
          </p:cNvPr>
          <p:cNvSpPr/>
          <p:nvPr/>
        </p:nvSpPr>
        <p:spPr>
          <a:xfrm>
            <a:off x="134056" y="3187734"/>
            <a:ext cx="4069109" cy="1876295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不良住宅に該当しないため解体費が高い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r>
              <a:rPr lang="ja-JP" altLang="en-US" b="1" dirty="0">
                <a:solidFill>
                  <a:schemeClr val="tx1"/>
                </a:solidFill>
              </a:rPr>
              <a:t>でも利活用の方法もわからない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  <a:endParaRPr lang="ja-JP" altLang="en-US" b="1" dirty="0">
              <a:solidFill>
                <a:schemeClr val="tx1"/>
              </a:solidFill>
            </a:endParaRPr>
          </a:p>
          <a:p>
            <a:pPr algn="ctr"/>
            <a:endParaRPr kumimoji="1" lang="ja-JP" altLang="en-US" dirty="0"/>
          </a:p>
        </p:txBody>
      </p:sp>
      <p:sp>
        <p:nvSpPr>
          <p:cNvPr id="31" name="思考の吹き出し: 雲形 30">
            <a:extLst>
              <a:ext uri="{FF2B5EF4-FFF2-40B4-BE49-F238E27FC236}">
                <a16:creationId xmlns:a16="http://schemas.microsoft.com/office/drawing/2014/main" id="{DFAD5AA1-90FF-42F5-B4F1-40595DD366E4}"/>
              </a:ext>
            </a:extLst>
          </p:cNvPr>
          <p:cNvSpPr/>
          <p:nvPr/>
        </p:nvSpPr>
        <p:spPr>
          <a:xfrm>
            <a:off x="153207" y="5305050"/>
            <a:ext cx="2110805" cy="1300716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b="1" dirty="0">
                <a:solidFill>
                  <a:schemeClr val="tx1"/>
                </a:solidFill>
              </a:rPr>
              <a:t>どこに何を相談したらいいの？</a:t>
            </a:r>
          </a:p>
        </p:txBody>
      </p:sp>
      <p:sp>
        <p:nvSpPr>
          <p:cNvPr id="32" name="思考の吹き出し: 雲形 31">
            <a:extLst>
              <a:ext uri="{FF2B5EF4-FFF2-40B4-BE49-F238E27FC236}">
                <a16:creationId xmlns:a16="http://schemas.microsoft.com/office/drawing/2014/main" id="{64A3200A-12D8-465C-896A-170A433793E0}"/>
              </a:ext>
            </a:extLst>
          </p:cNvPr>
          <p:cNvSpPr/>
          <p:nvPr/>
        </p:nvSpPr>
        <p:spPr>
          <a:xfrm>
            <a:off x="2044973" y="5258618"/>
            <a:ext cx="2110805" cy="1300716"/>
          </a:xfrm>
          <a:prstGeom prst="cloudCallout">
            <a:avLst>
              <a:gd name="adj1" fmla="val -24229"/>
              <a:gd name="adj2" fmla="val -72898"/>
            </a:avLst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遠方にいるので管理できない</a:t>
            </a:r>
            <a:r>
              <a:rPr lang="en-US" altLang="ja-JP" b="1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5" name="スクロール: 横 4">
            <a:extLst>
              <a:ext uri="{FF2B5EF4-FFF2-40B4-BE49-F238E27FC236}">
                <a16:creationId xmlns:a16="http://schemas.microsoft.com/office/drawing/2014/main" id="{B080C3A0-2379-42BA-A209-F97987C5A20B}"/>
              </a:ext>
            </a:extLst>
          </p:cNvPr>
          <p:cNvSpPr/>
          <p:nvPr/>
        </p:nvSpPr>
        <p:spPr>
          <a:xfrm>
            <a:off x="4371975" y="394752"/>
            <a:ext cx="7036927" cy="1628775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空き家を磨き、未来の別府のまちを創る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0F25590-8FFA-4638-9FC0-91FA76523DF1}"/>
              </a:ext>
            </a:extLst>
          </p:cNvPr>
          <p:cNvSpPr txBox="1"/>
          <p:nvPr/>
        </p:nvSpPr>
        <p:spPr>
          <a:xfrm>
            <a:off x="4702474" y="2467734"/>
            <a:ext cx="2289845" cy="400110"/>
          </a:xfrm>
          <a:prstGeom prst="rect">
            <a:avLst/>
          </a:prstGeom>
          <a:noFill/>
          <a:ln w="38100"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b="1" dirty="0"/>
              <a:t>相談対応</a:t>
            </a:r>
            <a:endParaRPr kumimoji="1" lang="ja-JP" altLang="en-US" sz="2000" b="1" dirty="0"/>
          </a:p>
        </p:txBody>
      </p:sp>
      <p:sp>
        <p:nvSpPr>
          <p:cNvPr id="7" name="矢印: 右 6">
            <a:extLst>
              <a:ext uri="{FF2B5EF4-FFF2-40B4-BE49-F238E27FC236}">
                <a16:creationId xmlns:a16="http://schemas.microsoft.com/office/drawing/2014/main" id="{FBAD4098-8D32-40C6-A240-14E4B7CAE3CE}"/>
              </a:ext>
            </a:extLst>
          </p:cNvPr>
          <p:cNvSpPr/>
          <p:nvPr/>
        </p:nvSpPr>
        <p:spPr>
          <a:xfrm>
            <a:off x="7237117" y="2467734"/>
            <a:ext cx="628318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爆発: 8 pt 10">
            <a:extLst>
              <a:ext uri="{FF2B5EF4-FFF2-40B4-BE49-F238E27FC236}">
                <a16:creationId xmlns:a16="http://schemas.microsoft.com/office/drawing/2014/main" id="{6CE23FB4-3F74-474E-8608-E7F0DC5FD5C2}"/>
              </a:ext>
            </a:extLst>
          </p:cNvPr>
          <p:cNvSpPr/>
          <p:nvPr/>
        </p:nvSpPr>
        <p:spPr>
          <a:xfrm>
            <a:off x="8110233" y="2144777"/>
            <a:ext cx="3634091" cy="1042957"/>
          </a:xfrm>
          <a:prstGeom prst="irregularSeal1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b="1" dirty="0">
                <a:solidFill>
                  <a:schemeClr val="tx1"/>
                </a:solidFill>
              </a:rPr>
              <a:t>新たな可能性</a:t>
            </a:r>
            <a:endParaRPr kumimoji="1"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2" name="吹き出し: 角を丸めた四角形 11">
            <a:extLst>
              <a:ext uri="{FF2B5EF4-FFF2-40B4-BE49-F238E27FC236}">
                <a16:creationId xmlns:a16="http://schemas.microsoft.com/office/drawing/2014/main" id="{C7550851-94B5-4202-8DB4-08F2B67E69BE}"/>
              </a:ext>
            </a:extLst>
          </p:cNvPr>
          <p:cNvSpPr/>
          <p:nvPr/>
        </p:nvSpPr>
        <p:spPr>
          <a:xfrm>
            <a:off x="5970903" y="3489718"/>
            <a:ext cx="5463656" cy="1326956"/>
          </a:xfrm>
          <a:prstGeom prst="wedgeRoundRectCallout">
            <a:avLst>
              <a:gd name="adj1" fmla="val -1343"/>
              <a:gd name="adj2" fmla="val -82709"/>
              <a:gd name="adj3" fmla="val 16667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</a:rPr>
              <a:t>・利活用して地域の活性化に繋げられないか？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・自身の仕事の顧客にできないか？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・新たな事業として展開できないか？</a:t>
            </a:r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</a:rPr>
              <a:t>（マッチング、空き家の定期管理等）</a:t>
            </a:r>
            <a:endParaRPr lang="en-US" altLang="ja-JP" b="1" dirty="0">
              <a:solidFill>
                <a:schemeClr val="tx1"/>
              </a:solidFill>
            </a:endParaRPr>
          </a:p>
        </p:txBody>
      </p:sp>
      <p:sp>
        <p:nvSpPr>
          <p:cNvPr id="35" name="矢印: 右 34">
            <a:extLst>
              <a:ext uri="{FF2B5EF4-FFF2-40B4-BE49-F238E27FC236}">
                <a16:creationId xmlns:a16="http://schemas.microsoft.com/office/drawing/2014/main" id="{7796F9F5-8502-48CD-BDDE-630C80DE9E5D}"/>
              </a:ext>
            </a:extLst>
          </p:cNvPr>
          <p:cNvSpPr/>
          <p:nvPr/>
        </p:nvSpPr>
        <p:spPr>
          <a:xfrm rot="5400000">
            <a:off x="8466454" y="4884108"/>
            <a:ext cx="472553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id="{2A2761F5-2CB8-418E-93D5-B7579B77F77A}"/>
              </a:ext>
            </a:extLst>
          </p:cNvPr>
          <p:cNvSpPr/>
          <p:nvPr/>
        </p:nvSpPr>
        <p:spPr>
          <a:xfrm>
            <a:off x="5970903" y="5443946"/>
            <a:ext cx="5463656" cy="930059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b="1" dirty="0">
                <a:solidFill>
                  <a:schemeClr val="tx1"/>
                </a:solidFill>
              </a:rPr>
              <a:t>LABO</a:t>
            </a:r>
            <a:r>
              <a:rPr lang="ja-JP" altLang="en-US" sz="2000" b="1" dirty="0">
                <a:solidFill>
                  <a:schemeClr val="tx1"/>
                </a:solidFill>
              </a:rPr>
              <a:t>が動くことで好循環が生まれる</a:t>
            </a:r>
            <a:endParaRPr kumimoji="1" lang="ja-JP" altLang="en-US" sz="2000" b="1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246694-E238-46CA-AF54-444B6C02B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3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DE3FB58B-4A05-4749-960B-FD1FEB816733}"/>
              </a:ext>
            </a:extLst>
          </p:cNvPr>
          <p:cNvSpPr/>
          <p:nvPr/>
        </p:nvSpPr>
        <p:spPr>
          <a:xfrm>
            <a:off x="5803627" y="5305868"/>
            <a:ext cx="5800725" cy="120463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5109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id="{45CAC629-F814-479C-A303-1C4C83587B40}"/>
              </a:ext>
            </a:extLst>
          </p:cNvPr>
          <p:cNvSpPr/>
          <p:nvPr/>
        </p:nvSpPr>
        <p:spPr>
          <a:xfrm>
            <a:off x="4593560" y="2067019"/>
            <a:ext cx="3004880" cy="662702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dirty="0">
                <a:solidFill>
                  <a:schemeClr val="tx1"/>
                </a:solidFill>
              </a:rPr>
              <a:t>受付窓口</a:t>
            </a:r>
            <a:endParaRPr lang="en-US" altLang="ja-JP" sz="3200" b="1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sz="1600" b="1" dirty="0">
                <a:solidFill>
                  <a:schemeClr val="tx1"/>
                </a:solidFill>
              </a:rPr>
              <a:t>（</a:t>
            </a:r>
            <a:r>
              <a:rPr kumimoji="1" lang="en-US" altLang="ja-JP" sz="1600" b="1" dirty="0">
                <a:solidFill>
                  <a:schemeClr val="tx1"/>
                </a:solidFill>
              </a:rPr>
              <a:t>LABO1.0</a:t>
            </a:r>
            <a:r>
              <a:rPr kumimoji="1" lang="ja-JP" altLang="en-US" sz="1600" b="1" dirty="0">
                <a:solidFill>
                  <a:schemeClr val="tx1"/>
                </a:solidFill>
              </a:rPr>
              <a:t>では都市計画課）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EAC93D78-A244-45BC-B9BC-B8565E1F0FBF}"/>
              </a:ext>
            </a:extLst>
          </p:cNvPr>
          <p:cNvSpPr/>
          <p:nvPr/>
        </p:nvSpPr>
        <p:spPr>
          <a:xfrm>
            <a:off x="6680846" y="3515871"/>
            <a:ext cx="4478708" cy="1064138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別府市空き家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LABO</a:t>
            </a:r>
            <a:endParaRPr kumimoji="1" lang="ja-JP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游ゴシック Light 見出し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04DC57D8-054E-4E9E-812C-BF9A113FC075}"/>
              </a:ext>
            </a:extLst>
          </p:cNvPr>
          <p:cNvSpPr/>
          <p:nvPr/>
        </p:nvSpPr>
        <p:spPr>
          <a:xfrm>
            <a:off x="3772447" y="55209"/>
            <a:ext cx="1980000" cy="134458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空き家に関する相談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C11476E5-331E-4EA7-BB10-EBCB98E9C06E}"/>
              </a:ext>
            </a:extLst>
          </p:cNvPr>
          <p:cNvSpPr/>
          <p:nvPr/>
        </p:nvSpPr>
        <p:spPr>
          <a:xfrm>
            <a:off x="6154692" y="54930"/>
            <a:ext cx="1980000" cy="1344587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ja-JP" altLang="en-US" sz="2000" b="1" dirty="0">
                <a:solidFill>
                  <a:schemeClr val="accent1">
                    <a:lumMod val="75000"/>
                  </a:schemeClr>
                </a:solidFill>
              </a:rPr>
              <a:t>困りごと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1FF224-3357-4C5F-8F25-17B09C8C97D3}"/>
              </a:ext>
            </a:extLst>
          </p:cNvPr>
          <p:cNvSpPr txBox="1"/>
          <p:nvPr/>
        </p:nvSpPr>
        <p:spPr>
          <a:xfrm>
            <a:off x="1777878" y="5060913"/>
            <a:ext cx="39891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・補助金</a:t>
            </a:r>
            <a:endParaRPr kumimoji="1" lang="en-US" altLang="ja-JP" b="1" dirty="0"/>
          </a:p>
          <a:p>
            <a:r>
              <a:rPr lang="ja-JP" altLang="en-US" b="1" dirty="0"/>
              <a:t>・助言、指導、命令、勧告、代執行</a:t>
            </a:r>
            <a:endParaRPr lang="en-US" altLang="ja-JP" b="1" dirty="0"/>
          </a:p>
          <a:p>
            <a:r>
              <a:rPr kumimoji="1" lang="ja-JP" altLang="en-US" b="1" dirty="0"/>
              <a:t>・危険、早急な対応が必要なもの</a:t>
            </a:r>
            <a:endParaRPr kumimoji="1" lang="en-US" altLang="ja-JP" b="1" dirty="0"/>
          </a:p>
          <a:p>
            <a:r>
              <a:rPr lang="ja-JP" altLang="en-US" b="1" dirty="0"/>
              <a:t>・所有者特定、連絡</a:t>
            </a:r>
            <a:endParaRPr lang="en-US" altLang="ja-JP" b="1" dirty="0"/>
          </a:p>
          <a:p>
            <a:r>
              <a:rPr lang="ja-JP" altLang="en-US" b="1" dirty="0"/>
              <a:t>（納税管理者照会・相続人調査）</a:t>
            </a:r>
            <a:endParaRPr kumimoji="1" lang="ja-JP" altLang="en-US" b="1" dirty="0"/>
          </a:p>
        </p:txBody>
      </p: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60CAFFCF-F2F1-4D40-A992-6EDFA2D61E99}"/>
              </a:ext>
            </a:extLst>
          </p:cNvPr>
          <p:cNvCxnSpPr>
            <a:cxnSpLocks/>
          </p:cNvCxnSpPr>
          <p:nvPr/>
        </p:nvCxnSpPr>
        <p:spPr>
          <a:xfrm>
            <a:off x="5226950" y="1339409"/>
            <a:ext cx="475646" cy="71704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C6533485-12AE-4778-9326-F57234048EC8}"/>
              </a:ext>
            </a:extLst>
          </p:cNvPr>
          <p:cNvCxnSpPr>
            <a:cxnSpLocks/>
          </p:cNvCxnSpPr>
          <p:nvPr/>
        </p:nvCxnSpPr>
        <p:spPr>
          <a:xfrm flipH="1">
            <a:off x="6489405" y="1399517"/>
            <a:ext cx="382883" cy="65693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3908109-6383-4E31-B878-E72779E3CDE7}"/>
              </a:ext>
            </a:extLst>
          </p:cNvPr>
          <p:cNvSpPr txBox="1"/>
          <p:nvPr/>
        </p:nvSpPr>
        <p:spPr>
          <a:xfrm>
            <a:off x="1868976" y="4651576"/>
            <a:ext cx="3061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〈</a:t>
            </a:r>
            <a:r>
              <a:rPr lang="ja-JP" altLang="en-US" b="1" dirty="0"/>
              <a:t>市にしかできないこと</a:t>
            </a:r>
            <a:r>
              <a:rPr lang="en-US" altLang="ja-JP" b="1" dirty="0"/>
              <a:t>〉</a:t>
            </a:r>
            <a:endParaRPr kumimoji="1" lang="ja-JP" altLang="en-US" b="1" dirty="0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8D5716EB-EF8F-490F-B336-9F0F8FA64329}"/>
              </a:ext>
            </a:extLst>
          </p:cNvPr>
          <p:cNvSpPr/>
          <p:nvPr/>
        </p:nvSpPr>
        <p:spPr>
          <a:xfrm rot="7785122">
            <a:off x="4008557" y="2794240"/>
            <a:ext cx="827106" cy="7816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8C5FD86D-7520-4E29-81E4-0F505EFD9284}"/>
              </a:ext>
            </a:extLst>
          </p:cNvPr>
          <p:cNvSpPr txBox="1"/>
          <p:nvPr/>
        </p:nvSpPr>
        <p:spPr>
          <a:xfrm>
            <a:off x="7195714" y="4620856"/>
            <a:ext cx="2188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〈</a:t>
            </a:r>
            <a:r>
              <a:rPr lang="ja-JP" altLang="en-US" b="1" dirty="0"/>
              <a:t>その他のこと</a:t>
            </a:r>
            <a:r>
              <a:rPr lang="en-US" altLang="ja-JP" b="1" dirty="0"/>
              <a:t>〉</a:t>
            </a:r>
            <a:endParaRPr kumimoji="1" lang="ja-JP" altLang="en-US" b="1" dirty="0"/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id="{FFA99929-8B7C-4A7A-9FC7-8D5F45CF0224}"/>
              </a:ext>
            </a:extLst>
          </p:cNvPr>
          <p:cNvSpPr/>
          <p:nvPr/>
        </p:nvSpPr>
        <p:spPr>
          <a:xfrm>
            <a:off x="1160320" y="3515871"/>
            <a:ext cx="4478708" cy="1064138"/>
          </a:xfrm>
          <a:prstGeom prst="ellipse">
            <a:avLst/>
          </a:prstGeom>
          <a:solidFill>
            <a:srgbClr val="FFC0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別府市都市計画課</a:t>
            </a: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EA128EF-C30A-4D03-994F-057A9AE44621}"/>
              </a:ext>
            </a:extLst>
          </p:cNvPr>
          <p:cNvSpPr txBox="1"/>
          <p:nvPr/>
        </p:nvSpPr>
        <p:spPr>
          <a:xfrm>
            <a:off x="6605780" y="4911023"/>
            <a:ext cx="43601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/>
              <a:t>・軽度な苦情対応（草木繁茂）</a:t>
            </a:r>
            <a:endParaRPr kumimoji="1" lang="en-US" altLang="ja-JP" b="1" dirty="0"/>
          </a:p>
          <a:p>
            <a:r>
              <a:rPr lang="ja-JP" altLang="en-US" b="1" dirty="0"/>
              <a:t>・利活用の提案、賃貸売買</a:t>
            </a:r>
            <a:endParaRPr lang="en-US" altLang="ja-JP" b="1" dirty="0"/>
          </a:p>
          <a:p>
            <a:r>
              <a:rPr lang="ja-JP" altLang="en-US" b="1" dirty="0"/>
              <a:t>・解体見積、解体</a:t>
            </a:r>
            <a:endParaRPr lang="en-US" altLang="ja-JP" b="1" dirty="0"/>
          </a:p>
          <a:p>
            <a:r>
              <a:rPr lang="ja-JP" altLang="en-US" b="1" dirty="0"/>
              <a:t>・相続手続き</a:t>
            </a:r>
            <a:endParaRPr lang="en-US" altLang="ja-JP" b="1" dirty="0"/>
          </a:p>
          <a:p>
            <a:r>
              <a:rPr kumimoji="1" lang="ja-JP" altLang="en-US" b="1" dirty="0"/>
              <a:t>・空き家の定期管理（清掃・見回り等）</a:t>
            </a:r>
            <a:endParaRPr kumimoji="1" lang="en-US" altLang="ja-JP" b="1" dirty="0"/>
          </a:p>
          <a:p>
            <a:r>
              <a:rPr kumimoji="1" lang="ja-JP" altLang="en-US" b="1" dirty="0"/>
              <a:t>・マッチング</a:t>
            </a:r>
          </a:p>
        </p:txBody>
      </p:sp>
      <p:sp>
        <p:nvSpPr>
          <p:cNvPr id="32" name="矢印: 右 31">
            <a:extLst>
              <a:ext uri="{FF2B5EF4-FFF2-40B4-BE49-F238E27FC236}">
                <a16:creationId xmlns:a16="http://schemas.microsoft.com/office/drawing/2014/main" id="{69FE7D4D-E8EE-4376-830B-A8CDF5477534}"/>
              </a:ext>
            </a:extLst>
          </p:cNvPr>
          <p:cNvSpPr/>
          <p:nvPr/>
        </p:nvSpPr>
        <p:spPr>
          <a:xfrm rot="3586160">
            <a:off x="7160825" y="3054510"/>
            <a:ext cx="827106" cy="453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四角形: 角を丸くする 34">
            <a:extLst>
              <a:ext uri="{FF2B5EF4-FFF2-40B4-BE49-F238E27FC236}">
                <a16:creationId xmlns:a16="http://schemas.microsoft.com/office/drawing/2014/main" id="{81F820B0-A915-4970-A3CB-9721B1C4B27C}"/>
              </a:ext>
            </a:extLst>
          </p:cNvPr>
          <p:cNvSpPr/>
          <p:nvPr/>
        </p:nvSpPr>
        <p:spPr>
          <a:xfrm>
            <a:off x="0" y="54930"/>
            <a:ext cx="3857200" cy="692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chemeClr val="tx1"/>
                </a:solidFill>
              </a:rPr>
              <a:t>〈</a:t>
            </a:r>
            <a:r>
              <a:rPr kumimoji="1" lang="ja-JP" altLang="en-US" sz="2800" b="1" dirty="0">
                <a:solidFill>
                  <a:schemeClr val="tx1"/>
                </a:solidFill>
              </a:rPr>
              <a:t>相談対応フロー図</a:t>
            </a:r>
            <a:r>
              <a:rPr kumimoji="1" lang="en-US" altLang="ja-JP" sz="2800" b="1" dirty="0">
                <a:solidFill>
                  <a:schemeClr val="tx1"/>
                </a:solidFill>
              </a:rPr>
              <a:t>〉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A6C79444-F376-4084-8697-220388D1556E}"/>
              </a:ext>
            </a:extLst>
          </p:cNvPr>
          <p:cNvSpPr/>
          <p:nvPr/>
        </p:nvSpPr>
        <p:spPr>
          <a:xfrm rot="14149006">
            <a:off x="7630367" y="2804283"/>
            <a:ext cx="827106" cy="4537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47A51E7-02FA-48AE-A733-B726ABFEFBFA}"/>
              </a:ext>
            </a:extLst>
          </p:cNvPr>
          <p:cNvSpPr txBox="1"/>
          <p:nvPr/>
        </p:nvSpPr>
        <p:spPr>
          <a:xfrm>
            <a:off x="8376146" y="2809835"/>
            <a:ext cx="265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9D90A0">
                    <a:lumMod val="50000"/>
                  </a:srgbClr>
                </a:solidFill>
                <a:effectLst/>
                <a:uLnTx/>
                <a:uFillTx/>
                <a:latin typeface="Trebuchet MS" panose="020B0603020202020204"/>
                <a:ea typeface="メイリオ" panose="020B0604030504040204" pitchFamily="50" charset="-128"/>
                <a:cs typeface="+mn-cs"/>
              </a:rPr>
              <a:t>対応状況を共有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000" b="1" dirty="0">
                <a:solidFill>
                  <a:srgbClr val="9D90A0">
                    <a:lumMod val="50000"/>
                  </a:srgbClr>
                </a:solidFill>
                <a:latin typeface="Trebuchet MS" panose="020B0603020202020204"/>
                <a:ea typeface="メイリオ" panose="020B0604030504040204" pitchFamily="50" charset="-128"/>
              </a:rPr>
              <a:t>（窓口・メンバー）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9D90A0">
                  <a:lumMod val="50000"/>
                </a:srgbClr>
              </a:solidFill>
              <a:effectLst/>
              <a:uLnTx/>
              <a:uFillTx/>
              <a:latin typeface="Trebuchet MS" panose="020B060302020202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id="{BAA9B1C7-3541-45AA-A467-5D91D60E61C1}"/>
              </a:ext>
            </a:extLst>
          </p:cNvPr>
          <p:cNvSpPr/>
          <p:nvPr/>
        </p:nvSpPr>
        <p:spPr>
          <a:xfrm>
            <a:off x="24926" y="689049"/>
            <a:ext cx="3857200" cy="69271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chemeClr val="tx1"/>
                </a:solidFill>
              </a:rPr>
              <a:t>～</a:t>
            </a:r>
            <a:r>
              <a:rPr lang="en-US" altLang="ja-JP" sz="2800" b="1" dirty="0">
                <a:solidFill>
                  <a:schemeClr val="tx1"/>
                </a:solidFill>
              </a:rPr>
              <a:t>LABO1.0</a:t>
            </a:r>
            <a:r>
              <a:rPr lang="ja-JP" altLang="en-US" sz="2800" b="1" dirty="0">
                <a:solidFill>
                  <a:schemeClr val="tx1"/>
                </a:solidFill>
              </a:rPr>
              <a:t>～</a:t>
            </a:r>
            <a:endParaRPr kumimoji="1" lang="ja-JP" alt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スライド番号プレースホルダー 1">
            <a:extLst>
              <a:ext uri="{FF2B5EF4-FFF2-40B4-BE49-F238E27FC236}">
                <a16:creationId xmlns:a16="http://schemas.microsoft.com/office/drawing/2014/main" id="{9161AF89-2CD1-4BFC-A81F-3241D144D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43004" y="6300224"/>
            <a:ext cx="2743200" cy="365125"/>
          </a:xfrm>
        </p:spPr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4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31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>
            <a:extLst>
              <a:ext uri="{FF2B5EF4-FFF2-40B4-BE49-F238E27FC236}">
                <a16:creationId xmlns:a16="http://schemas.microsoft.com/office/drawing/2014/main" id="{3AB2EE77-DF9B-4F98-A7CE-EF72022627D0}"/>
              </a:ext>
            </a:extLst>
          </p:cNvPr>
          <p:cNvSpPr txBox="1">
            <a:spLocks/>
          </p:cNvSpPr>
          <p:nvPr/>
        </p:nvSpPr>
        <p:spPr>
          <a:xfrm>
            <a:off x="838200" y="3117851"/>
            <a:ext cx="5257800" cy="958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400" dirty="0"/>
              <a:t>空き家相談窓口、相談対応スペース</a:t>
            </a:r>
            <a:endParaRPr lang="en-US" altLang="ja-JP" sz="2400" dirty="0"/>
          </a:p>
          <a:p>
            <a:pPr algn="just"/>
            <a:r>
              <a:rPr lang="ja-JP" altLang="en-US" sz="2400" dirty="0"/>
              <a:t>➡対面で話せる安心感</a:t>
            </a:r>
            <a:endParaRPr lang="en-US" altLang="ja-JP" sz="2400" dirty="0"/>
          </a:p>
        </p:txBody>
      </p:sp>
      <p:sp>
        <p:nvSpPr>
          <p:cNvPr id="4" name="タイトル 1">
            <a:extLst>
              <a:ext uri="{FF2B5EF4-FFF2-40B4-BE49-F238E27FC236}">
                <a16:creationId xmlns:a16="http://schemas.microsoft.com/office/drawing/2014/main" id="{3B96AEFF-755D-4D01-B3AD-50280E091133}"/>
              </a:ext>
            </a:extLst>
          </p:cNvPr>
          <p:cNvSpPr txBox="1">
            <a:spLocks/>
          </p:cNvSpPr>
          <p:nvPr/>
        </p:nvSpPr>
        <p:spPr>
          <a:xfrm>
            <a:off x="838199" y="1866107"/>
            <a:ext cx="5257800" cy="858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3200" b="1" dirty="0"/>
              <a:t>LABO</a:t>
            </a:r>
            <a:r>
              <a:rPr lang="ja-JP" altLang="en-US" sz="3200" b="1" dirty="0"/>
              <a:t>拠点</a:t>
            </a:r>
          </a:p>
        </p:txBody>
      </p:sp>
      <p:sp>
        <p:nvSpPr>
          <p:cNvPr id="5" name="タイトル 1">
            <a:extLst>
              <a:ext uri="{FF2B5EF4-FFF2-40B4-BE49-F238E27FC236}">
                <a16:creationId xmlns:a16="http://schemas.microsoft.com/office/drawing/2014/main" id="{80A22E44-462B-4715-9397-D7EA1D8E1819}"/>
              </a:ext>
            </a:extLst>
          </p:cNvPr>
          <p:cNvSpPr txBox="1">
            <a:spLocks/>
          </p:cNvSpPr>
          <p:nvPr/>
        </p:nvSpPr>
        <p:spPr>
          <a:xfrm>
            <a:off x="6272210" y="1893888"/>
            <a:ext cx="5257799" cy="8588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3200" b="1" dirty="0"/>
              <a:t>地域コミュニティスペース</a:t>
            </a:r>
          </a:p>
        </p:txBody>
      </p:sp>
      <p:sp>
        <p:nvSpPr>
          <p:cNvPr id="6" name="タイトル 1">
            <a:extLst>
              <a:ext uri="{FF2B5EF4-FFF2-40B4-BE49-F238E27FC236}">
                <a16:creationId xmlns:a16="http://schemas.microsoft.com/office/drawing/2014/main" id="{F7B1919F-0B4D-4CDB-964F-124BF585435B}"/>
              </a:ext>
            </a:extLst>
          </p:cNvPr>
          <p:cNvSpPr txBox="1">
            <a:spLocks/>
          </p:cNvSpPr>
          <p:nvPr/>
        </p:nvSpPr>
        <p:spPr>
          <a:xfrm>
            <a:off x="6272210" y="3117851"/>
            <a:ext cx="5257800" cy="9588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300" dirty="0"/>
              <a:t>地域に開かれた集いの場</a:t>
            </a:r>
            <a:endParaRPr lang="en-US" altLang="ja-JP" sz="2300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ACE06AC5-6D2D-435E-8B40-488A5133E39D}"/>
              </a:ext>
            </a:extLst>
          </p:cNvPr>
          <p:cNvSpPr/>
          <p:nvPr/>
        </p:nvSpPr>
        <p:spPr>
          <a:xfrm>
            <a:off x="5699520" y="1981994"/>
            <a:ext cx="792957" cy="742951"/>
          </a:xfrm>
          <a:prstGeom prst="ellipse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ja-JP" altLang="en-US" sz="2400" b="1" dirty="0">
                <a:solidFill>
                  <a:schemeClr val="accent1">
                    <a:lumMod val="75000"/>
                  </a:schemeClr>
                </a:solidFill>
              </a:rPr>
              <a:t>＆</a:t>
            </a:r>
            <a:endParaRPr kumimoji="1" lang="en-US" altLang="ja-JP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9FED346-C842-451E-9012-07976004D871}"/>
              </a:ext>
            </a:extLst>
          </p:cNvPr>
          <p:cNvSpPr/>
          <p:nvPr/>
        </p:nvSpPr>
        <p:spPr>
          <a:xfrm>
            <a:off x="6272209" y="4194176"/>
            <a:ext cx="5257799" cy="15081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ja-JP" altLang="en-US" sz="2300" dirty="0"/>
              <a:t>・チャレンジショップ</a:t>
            </a:r>
            <a:endParaRPr lang="en-US" altLang="ja-JP" sz="2300" dirty="0"/>
          </a:p>
          <a:p>
            <a:pPr algn="just"/>
            <a:r>
              <a:rPr lang="ja-JP" altLang="en-US" sz="2300" dirty="0"/>
              <a:t>・コワーキングスペース</a:t>
            </a:r>
            <a:endParaRPr lang="en-US" altLang="ja-JP" sz="2300" dirty="0"/>
          </a:p>
          <a:p>
            <a:pPr algn="just"/>
            <a:r>
              <a:rPr lang="ja-JP" altLang="en-US" sz="2300" dirty="0"/>
              <a:t>・レンタルスペース　　　として活用</a:t>
            </a:r>
            <a:endParaRPr lang="en-US" altLang="ja-JP" sz="2300" dirty="0"/>
          </a:p>
          <a:p>
            <a:pPr algn="just"/>
            <a:r>
              <a:rPr lang="ja-JP" altLang="en-US" sz="2300" dirty="0"/>
              <a:t>➡収入源、にぎわい創出</a:t>
            </a:r>
            <a:endParaRPr lang="en-US" altLang="ja-JP" sz="2300" dirty="0"/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2BFE37F9-83D3-4BD9-8828-BF54F88BF047}"/>
              </a:ext>
            </a:extLst>
          </p:cNvPr>
          <p:cNvSpPr txBox="1">
            <a:spLocks/>
          </p:cNvSpPr>
          <p:nvPr/>
        </p:nvSpPr>
        <p:spPr>
          <a:xfrm>
            <a:off x="838200" y="4194176"/>
            <a:ext cx="5257800" cy="1508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400" dirty="0"/>
              <a:t>改修、利活用の実績</a:t>
            </a:r>
            <a:endParaRPr lang="en-US" altLang="ja-JP" sz="2400" dirty="0"/>
          </a:p>
          <a:p>
            <a:pPr algn="just"/>
            <a:r>
              <a:rPr lang="ja-JP" altLang="en-US" sz="2400" dirty="0"/>
              <a:t>➡</a:t>
            </a:r>
            <a:r>
              <a:rPr lang="en-US" altLang="ja-JP" sz="2400" dirty="0"/>
              <a:t>LABO</a:t>
            </a:r>
            <a:r>
              <a:rPr lang="ja-JP" altLang="en-US" sz="2400" dirty="0"/>
              <a:t>の宣伝となり、空き家利活用に興味を持つ方が増える</a:t>
            </a:r>
            <a:endParaRPr lang="en-US" altLang="ja-JP" sz="2400" dirty="0"/>
          </a:p>
        </p:txBody>
      </p:sp>
      <p:sp>
        <p:nvSpPr>
          <p:cNvPr id="8" name="スライド番号プレースホルダー 7">
            <a:extLst>
              <a:ext uri="{FF2B5EF4-FFF2-40B4-BE49-F238E27FC236}">
                <a16:creationId xmlns:a16="http://schemas.microsoft.com/office/drawing/2014/main" id="{AC353B83-77CE-48A8-8DF5-0B95949C6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5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F4BE87E-C477-4073-AB07-9994FE353A2E}"/>
              </a:ext>
            </a:extLst>
          </p:cNvPr>
          <p:cNvSpPr/>
          <p:nvPr/>
        </p:nvSpPr>
        <p:spPr>
          <a:xfrm>
            <a:off x="467197" y="299850"/>
            <a:ext cx="77195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LABO</a:t>
            </a:r>
            <a:r>
              <a:rPr kumimoji="0" lang="ja-JP" altLang="en-US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</a:t>
            </a:r>
            <a:r>
              <a:rPr kumimoji="0" lang="en-US" altLang="ja-JP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HOME</a:t>
            </a:r>
            <a:r>
              <a:rPr lang="ja-JP" altLang="en-US" sz="36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</a:rPr>
              <a:t>とは</a:t>
            </a:r>
            <a:endParaRPr kumimoji="0" lang="ja-JP" altLang="en-US" sz="360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423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A58F997-896E-44E5-AF9A-708481E85F2D}"/>
              </a:ext>
            </a:extLst>
          </p:cNvPr>
          <p:cNvSpPr/>
          <p:nvPr/>
        </p:nvSpPr>
        <p:spPr>
          <a:xfrm>
            <a:off x="467197" y="299850"/>
            <a:ext cx="7719541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LABO</a:t>
            </a:r>
            <a:r>
              <a:rPr kumimoji="0" lang="ja-JP" altLang="en-US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</a:t>
            </a:r>
            <a:r>
              <a:rPr kumimoji="0" lang="en-US" altLang="ja-JP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HOME</a:t>
            </a:r>
            <a:r>
              <a:rPr kumimoji="0" lang="ja-JP" altLang="en-US" sz="3600" i="0" u="none" strike="noStrike" kern="1200" cap="none" spc="0" normalizeH="0" baseline="0" noProof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+mn-ea"/>
                <a:cs typeface="+mn-cs"/>
              </a:rPr>
              <a:t>　事業実施内容</a:t>
            </a:r>
          </a:p>
        </p:txBody>
      </p:sp>
      <p:graphicFrame>
        <p:nvGraphicFramePr>
          <p:cNvPr id="4" name="図表 3">
            <a:extLst>
              <a:ext uri="{FF2B5EF4-FFF2-40B4-BE49-F238E27FC236}">
                <a16:creationId xmlns:a16="http://schemas.microsoft.com/office/drawing/2014/main" id="{B4830FBF-161A-4E88-A3CF-F338C9ACD9F1}"/>
              </a:ext>
            </a:extLst>
          </p:cNvPr>
          <p:cNvGraphicFramePr/>
          <p:nvPr/>
        </p:nvGraphicFramePr>
        <p:xfrm>
          <a:off x="866776" y="-80467"/>
          <a:ext cx="10207624" cy="44889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タイトル 1">
            <a:extLst>
              <a:ext uri="{FF2B5EF4-FFF2-40B4-BE49-F238E27FC236}">
                <a16:creationId xmlns:a16="http://schemas.microsoft.com/office/drawing/2014/main" id="{7CC44F56-4F7F-4001-9929-499C03BDE183}"/>
              </a:ext>
            </a:extLst>
          </p:cNvPr>
          <p:cNvSpPr txBox="1">
            <a:spLocks/>
          </p:cNvSpPr>
          <p:nvPr/>
        </p:nvSpPr>
        <p:spPr>
          <a:xfrm>
            <a:off x="735249" y="5364729"/>
            <a:ext cx="10407415" cy="958850"/>
          </a:xfrm>
          <a:prstGeom prst="rect">
            <a:avLst/>
          </a:prstGeom>
          <a:ln w="571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2400" b="1" dirty="0">
                <a:solidFill>
                  <a:schemeClr val="tx1"/>
                </a:solidFill>
              </a:rPr>
              <a:t>〇全てのプロセスが空き家相談対応のケーススタディ</a:t>
            </a:r>
            <a:endParaRPr lang="en-US" altLang="ja-JP" sz="2400" b="1" dirty="0">
              <a:solidFill>
                <a:schemeClr val="tx1"/>
              </a:solidFill>
            </a:endParaRPr>
          </a:p>
          <a:p>
            <a:r>
              <a:rPr lang="ja-JP" altLang="en-US" sz="2400" b="1" dirty="0">
                <a:solidFill>
                  <a:schemeClr val="tx1"/>
                </a:solidFill>
              </a:rPr>
              <a:t>〇知識を習得することで、より現実的な利活用の提案が可能となる</a:t>
            </a:r>
            <a:endParaRPr lang="en-US" altLang="ja-JP" sz="2400" b="1" dirty="0">
              <a:solidFill>
                <a:schemeClr val="tx1"/>
              </a:solidFill>
            </a:endParaRPr>
          </a:p>
        </p:txBody>
      </p:sp>
      <p:sp>
        <p:nvSpPr>
          <p:cNvPr id="8" name="吹き出し: 上矢印 7">
            <a:extLst>
              <a:ext uri="{FF2B5EF4-FFF2-40B4-BE49-F238E27FC236}">
                <a16:creationId xmlns:a16="http://schemas.microsoft.com/office/drawing/2014/main" id="{9A1EB98E-35A7-48F3-80A2-29CDC90B716B}"/>
              </a:ext>
            </a:extLst>
          </p:cNvPr>
          <p:cNvSpPr/>
          <p:nvPr/>
        </p:nvSpPr>
        <p:spPr>
          <a:xfrm>
            <a:off x="3430588" y="3276595"/>
            <a:ext cx="2540000" cy="1747447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LABO</a:t>
            </a:r>
            <a:r>
              <a:rPr lang="ja-JP" altLang="en-US" dirty="0">
                <a:solidFill>
                  <a:schemeClr val="tx1"/>
                </a:solidFill>
              </a:rPr>
              <a:t>メンバーに設計を委託（設計士によるプレゼン含む）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9" name="吹き出し: 上矢印 8">
            <a:extLst>
              <a:ext uri="{FF2B5EF4-FFF2-40B4-BE49-F238E27FC236}">
                <a16:creationId xmlns:a16="http://schemas.microsoft.com/office/drawing/2014/main" id="{6817E5FF-B973-4360-9F15-FD8C96BC58D6}"/>
              </a:ext>
            </a:extLst>
          </p:cNvPr>
          <p:cNvSpPr/>
          <p:nvPr/>
        </p:nvSpPr>
        <p:spPr>
          <a:xfrm>
            <a:off x="735249" y="3276595"/>
            <a:ext cx="2540000" cy="1747447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>
                <a:solidFill>
                  <a:schemeClr val="tx1"/>
                </a:solidFill>
              </a:rPr>
              <a:t>空き家を語ろう！参加者によるグループワークとして実施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0" name="吹き出し: 上矢印 9">
            <a:extLst>
              <a:ext uri="{FF2B5EF4-FFF2-40B4-BE49-F238E27FC236}">
                <a16:creationId xmlns:a16="http://schemas.microsoft.com/office/drawing/2014/main" id="{CBA7C2F9-490A-41E3-80FB-A862114A5665}"/>
              </a:ext>
            </a:extLst>
          </p:cNvPr>
          <p:cNvSpPr/>
          <p:nvPr/>
        </p:nvSpPr>
        <p:spPr>
          <a:xfrm>
            <a:off x="6153150" y="3276597"/>
            <a:ext cx="2647950" cy="1747447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ja-JP" dirty="0">
                <a:solidFill>
                  <a:schemeClr val="tx1"/>
                </a:solidFill>
              </a:rPr>
              <a:t>LABO</a:t>
            </a:r>
            <a:r>
              <a:rPr lang="ja-JP" altLang="en-US" dirty="0">
                <a:solidFill>
                  <a:schemeClr val="tx1"/>
                </a:solidFill>
              </a:rPr>
              <a:t>メンバーに改修を委託（施工見学会、勉強会）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11" name="吹き出し: 上矢印 10">
            <a:extLst>
              <a:ext uri="{FF2B5EF4-FFF2-40B4-BE49-F238E27FC236}">
                <a16:creationId xmlns:a16="http://schemas.microsoft.com/office/drawing/2014/main" id="{CA5604A4-26F9-414F-BAA7-61D55FB9E607}"/>
              </a:ext>
            </a:extLst>
          </p:cNvPr>
          <p:cNvSpPr/>
          <p:nvPr/>
        </p:nvSpPr>
        <p:spPr>
          <a:xfrm>
            <a:off x="8983662" y="3276595"/>
            <a:ext cx="2159002" cy="1747447"/>
          </a:xfrm>
          <a:prstGeom prst="upArrowCallou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chemeClr val="tx1"/>
                </a:solidFill>
              </a:rPr>
              <a:t>空き家を語ろう！で設計士、施工者による発表</a:t>
            </a: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F4BFA18E-7D5F-4BC6-BAF5-4478C3E0E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z="1800" smtClean="0">
                <a:solidFill>
                  <a:schemeClr val="tx1"/>
                </a:solidFill>
              </a:rPr>
              <a:t>6</a:t>
            </a:fld>
            <a:endParaRPr kumimoji="1" lang="ja-JP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974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39212F-6EB9-489F-BD6D-83D60ED12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D0C0B-3714-44A3-9880-A63ACC13C50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24D4947B-5996-417B-B8C7-8F9B3E69600B}"/>
              </a:ext>
            </a:extLst>
          </p:cNvPr>
          <p:cNvSpPr/>
          <p:nvPr/>
        </p:nvSpPr>
        <p:spPr>
          <a:xfrm>
            <a:off x="1857719" y="245409"/>
            <a:ext cx="8476562" cy="1064138"/>
          </a:xfrm>
          <a:prstGeom prst="ellipse">
            <a:avLst/>
          </a:prstGeom>
          <a:solidFill>
            <a:schemeClr val="accent5">
              <a:lumMod val="75000"/>
            </a:schemeClr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別府市空き家</a:t>
            </a:r>
            <a:r>
              <a:rPr kumimoji="1" lang="en-US" altLang="ja-JP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LABO</a:t>
            </a:r>
            <a:r>
              <a:rPr kumimoji="1" lang="ja-JP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游ゴシック Light 見出し"/>
              </a:rPr>
              <a:t>　メンバー募集</a:t>
            </a:r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D7D4A3F9-F9ED-4E2C-A95E-014645D1ECC6}"/>
              </a:ext>
            </a:extLst>
          </p:cNvPr>
          <p:cNvSpPr txBox="1">
            <a:spLocks/>
          </p:cNvSpPr>
          <p:nvPr/>
        </p:nvSpPr>
        <p:spPr>
          <a:xfrm>
            <a:off x="1050131" y="1524595"/>
            <a:ext cx="10091738" cy="380880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ja-JP" altLang="en-US" sz="2400" dirty="0">
                <a:latin typeface="游ゴシック Light 見出し"/>
              </a:rPr>
              <a:t>「空き家を磨き、未来の別府のまちを創る」という組織目標に向かって空き家対策を行うことで、別府をますます魅力的なまちにしていきましょう。皆様のご参加お待ちしております。</a:t>
            </a:r>
          </a:p>
          <a:p>
            <a:pPr algn="just"/>
            <a:endParaRPr lang="ja-JP" altLang="en-US" sz="2400" dirty="0">
              <a:latin typeface="游ゴシック Light 見出し"/>
            </a:endParaRPr>
          </a:p>
          <a:p>
            <a:pPr algn="just"/>
            <a:r>
              <a:rPr lang="en-US" altLang="ja-JP" sz="2400" dirty="0">
                <a:latin typeface="游ゴシック Light 見出し"/>
              </a:rPr>
              <a:t>※</a:t>
            </a:r>
            <a:r>
              <a:rPr lang="ja-JP" altLang="en-US" sz="2400" dirty="0">
                <a:latin typeface="游ゴシック Light 見出し"/>
              </a:rPr>
              <a:t>随時募集しています。</a:t>
            </a:r>
          </a:p>
          <a:p>
            <a:pPr algn="just"/>
            <a:r>
              <a:rPr lang="en-US" altLang="ja-JP" sz="2400" dirty="0">
                <a:latin typeface="游ゴシック Light 見出し"/>
              </a:rPr>
              <a:t>※</a:t>
            </a:r>
            <a:r>
              <a:rPr lang="ja-JP" altLang="en-US" sz="2400" dirty="0">
                <a:latin typeface="游ゴシック Light 見出し"/>
              </a:rPr>
              <a:t>いつでも参加を取りやめることは可能です。</a:t>
            </a:r>
          </a:p>
          <a:p>
            <a:pPr algn="just"/>
            <a:endParaRPr lang="en-US" altLang="ja-JP" sz="2400" dirty="0">
              <a:latin typeface="游ゴシック Light 見出し"/>
            </a:endParaRPr>
          </a:p>
          <a:p>
            <a:pPr algn="just"/>
            <a:r>
              <a:rPr lang="ja-JP" altLang="en-US" sz="2400" b="1" dirty="0">
                <a:latin typeface="游ゴシック Light 見出し"/>
              </a:rPr>
              <a:t>➡こちらの</a:t>
            </a:r>
            <a:r>
              <a:rPr lang="en-US" altLang="ja-JP" sz="2400" b="1" dirty="0">
                <a:latin typeface="游ゴシック Light 見出し"/>
              </a:rPr>
              <a:t>QR</a:t>
            </a:r>
            <a:r>
              <a:rPr lang="ja-JP" altLang="en-US" sz="2400" b="1" dirty="0">
                <a:latin typeface="游ゴシック Light 見出し"/>
              </a:rPr>
              <a:t>コードから登録をお願いいたします。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A691437-67AD-447E-84DD-55F190F510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486" y="3429000"/>
            <a:ext cx="2030762" cy="190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465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2307</TotalTime>
  <Words>606</Words>
  <PresentationFormat>ワイド画面</PresentationFormat>
  <Paragraphs>101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6" baseType="lpstr">
      <vt:lpstr>メイリオ</vt:lpstr>
      <vt:lpstr>游ゴシック</vt:lpstr>
      <vt:lpstr>游ゴシック Light</vt:lpstr>
      <vt:lpstr>游ゴシック Light 見出し</vt:lpstr>
      <vt:lpstr>游ゴシック 本文</vt:lpstr>
      <vt:lpstr>Arial</vt:lpstr>
      <vt:lpstr>Trebuchet MS</vt:lpstr>
      <vt:lpstr>Office テーマ</vt:lpstr>
      <vt:lpstr>別府市空き家LABO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2025-11-20T01:32:28Z</cp:lastPrinted>
  <dcterms:created xsi:type="dcterms:W3CDTF">2025-10-23T00:59:07Z</dcterms:created>
  <dcterms:modified xsi:type="dcterms:W3CDTF">2025-11-28T05:05:38Z</dcterms:modified>
</cp:coreProperties>
</file>