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2" r:id="rId4"/>
    <p:sldId id="259" r:id="rId5"/>
    <p:sldId id="261" r:id="rId6"/>
    <p:sldId id="260" r:id="rId7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都市計画課" initials="都市計画課" lastIdx="1" clrIdx="0">
    <p:extLst>
      <p:ext uri="{19B8F6BF-5375-455C-9EA6-DF929625EA0E}">
        <p15:presenceInfo xmlns:p15="http://schemas.microsoft.com/office/powerpoint/2012/main" userId="S-1-5-21-1844237615-299502267-725345543-114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66A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988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060467-F592-4745-A34B-CD2F55CD5D1B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61B2F375-5784-4AAD-ABBC-EE9114CD542C}">
      <dgm:prSet phldrT="[テキスト]"/>
      <dgm:spPr/>
      <dgm:t>
        <a:bodyPr/>
        <a:lstStyle/>
        <a:p>
          <a:r>
            <a:rPr kumimoji="1" lang="en-US" altLang="ja-JP" dirty="0"/>
            <a:t>A</a:t>
          </a:r>
          <a:endParaRPr kumimoji="1" lang="ja-JP" altLang="en-US" dirty="0"/>
        </a:p>
      </dgm:t>
    </dgm:pt>
    <dgm:pt modelId="{672D1FD6-2BDB-4BB8-93F5-8CBBC8293E0C}" type="parTrans" cxnId="{255ED3FE-7065-40A3-A6FB-54E2C2F382CC}">
      <dgm:prSet/>
      <dgm:spPr/>
      <dgm:t>
        <a:bodyPr/>
        <a:lstStyle/>
        <a:p>
          <a:endParaRPr kumimoji="1" lang="ja-JP" altLang="en-US"/>
        </a:p>
      </dgm:t>
    </dgm:pt>
    <dgm:pt modelId="{07194ED8-3A28-44C9-9FA2-685BBEB8A3A2}" type="sibTrans" cxnId="{255ED3FE-7065-40A3-A6FB-54E2C2F382CC}">
      <dgm:prSet/>
      <dgm:spPr/>
      <dgm:t>
        <a:bodyPr/>
        <a:lstStyle/>
        <a:p>
          <a:endParaRPr kumimoji="1" lang="ja-JP" altLang="en-US"/>
        </a:p>
      </dgm:t>
    </dgm:pt>
    <dgm:pt modelId="{AC9AD840-137C-4E7C-8612-E7EF4C6F3837}" type="asst">
      <dgm:prSet phldrT="[テキスト]"/>
      <dgm:spPr/>
      <dgm:t>
        <a:bodyPr/>
        <a:lstStyle/>
        <a:p>
          <a:r>
            <a:rPr kumimoji="1" lang="en-US" altLang="ja-JP" dirty="0"/>
            <a:t>B</a:t>
          </a:r>
          <a:endParaRPr kumimoji="1" lang="ja-JP" altLang="en-US" dirty="0"/>
        </a:p>
      </dgm:t>
    </dgm:pt>
    <dgm:pt modelId="{836A8DAC-40AD-47BF-A5B6-10D96B8D83A3}" type="parTrans" cxnId="{E7880CF6-F442-41CB-8B42-773E1B94F79C}">
      <dgm:prSet/>
      <dgm:spPr/>
      <dgm:t>
        <a:bodyPr/>
        <a:lstStyle/>
        <a:p>
          <a:endParaRPr kumimoji="1" lang="ja-JP" altLang="en-US"/>
        </a:p>
      </dgm:t>
    </dgm:pt>
    <dgm:pt modelId="{67EA7792-4544-4650-B5C6-4476FFD2C1CC}" type="sibTrans" cxnId="{E7880CF6-F442-41CB-8B42-773E1B94F79C}">
      <dgm:prSet/>
      <dgm:spPr/>
      <dgm:t>
        <a:bodyPr/>
        <a:lstStyle/>
        <a:p>
          <a:endParaRPr kumimoji="1" lang="ja-JP" altLang="en-US"/>
        </a:p>
      </dgm:t>
    </dgm:pt>
    <dgm:pt modelId="{A1941F2A-4F79-41AA-85D3-B7348B6B3B50}">
      <dgm:prSet phldrT="[テキスト]"/>
      <dgm:spPr/>
      <dgm:t>
        <a:bodyPr/>
        <a:lstStyle/>
        <a:p>
          <a:r>
            <a:rPr kumimoji="1" lang="en-US" altLang="ja-JP" dirty="0"/>
            <a:t>C</a:t>
          </a:r>
          <a:endParaRPr kumimoji="1" lang="ja-JP" altLang="en-US" dirty="0"/>
        </a:p>
      </dgm:t>
    </dgm:pt>
    <dgm:pt modelId="{77CDD56C-6826-46BC-955D-085B3063921C}" type="parTrans" cxnId="{90C82EA1-048C-404E-93DD-3BE8794832A3}">
      <dgm:prSet/>
      <dgm:spPr/>
      <dgm:t>
        <a:bodyPr/>
        <a:lstStyle/>
        <a:p>
          <a:endParaRPr kumimoji="1" lang="ja-JP" altLang="en-US"/>
        </a:p>
      </dgm:t>
    </dgm:pt>
    <dgm:pt modelId="{9B52F089-B75A-41B2-9C4E-BABAA99909EB}" type="sibTrans" cxnId="{90C82EA1-048C-404E-93DD-3BE8794832A3}">
      <dgm:prSet/>
      <dgm:spPr/>
      <dgm:t>
        <a:bodyPr/>
        <a:lstStyle/>
        <a:p>
          <a:endParaRPr kumimoji="1" lang="ja-JP" altLang="en-US"/>
        </a:p>
      </dgm:t>
    </dgm:pt>
    <dgm:pt modelId="{3F1AAEB1-DCA0-4DBA-B63E-A997DE908044}">
      <dgm:prSet phldrT="[テキスト]"/>
      <dgm:spPr/>
      <dgm:t>
        <a:bodyPr/>
        <a:lstStyle/>
        <a:p>
          <a:r>
            <a:rPr kumimoji="1" lang="en-US" altLang="ja-JP" dirty="0"/>
            <a:t>D</a:t>
          </a:r>
          <a:endParaRPr kumimoji="1" lang="ja-JP" altLang="en-US" dirty="0"/>
        </a:p>
      </dgm:t>
    </dgm:pt>
    <dgm:pt modelId="{1298F1A9-1944-4230-AEAE-B356308CA86C}" type="parTrans" cxnId="{5B70A8BD-7B7E-4265-8078-B44D046C92B8}">
      <dgm:prSet/>
      <dgm:spPr/>
      <dgm:t>
        <a:bodyPr/>
        <a:lstStyle/>
        <a:p>
          <a:endParaRPr kumimoji="1" lang="ja-JP" altLang="en-US"/>
        </a:p>
      </dgm:t>
    </dgm:pt>
    <dgm:pt modelId="{A268DCC5-8AAE-48B5-BC3C-0D38AA3BF0C6}" type="sibTrans" cxnId="{5B70A8BD-7B7E-4265-8078-B44D046C92B8}">
      <dgm:prSet/>
      <dgm:spPr/>
      <dgm:t>
        <a:bodyPr/>
        <a:lstStyle/>
        <a:p>
          <a:endParaRPr kumimoji="1" lang="ja-JP" altLang="en-US"/>
        </a:p>
      </dgm:t>
    </dgm:pt>
    <dgm:pt modelId="{A9CC2F78-E405-4895-8900-231C1C5CDE43}">
      <dgm:prSet phldrT="[テキスト]"/>
      <dgm:spPr/>
      <dgm:t>
        <a:bodyPr/>
        <a:lstStyle/>
        <a:p>
          <a:r>
            <a:rPr kumimoji="1" lang="en-US" altLang="ja-JP" dirty="0"/>
            <a:t>E</a:t>
          </a:r>
          <a:endParaRPr kumimoji="1" lang="ja-JP" altLang="en-US" dirty="0"/>
        </a:p>
      </dgm:t>
    </dgm:pt>
    <dgm:pt modelId="{CA0128C8-9E44-402D-96F0-CEFB13497F1D}" type="parTrans" cxnId="{760DEB8E-DE2E-4DB7-BD32-60BC2E469F8F}">
      <dgm:prSet/>
      <dgm:spPr/>
      <dgm:t>
        <a:bodyPr/>
        <a:lstStyle/>
        <a:p>
          <a:endParaRPr kumimoji="1" lang="ja-JP" altLang="en-US"/>
        </a:p>
      </dgm:t>
    </dgm:pt>
    <dgm:pt modelId="{C7DB9CEE-B61B-4F61-97CE-4EF0DA8801C7}" type="sibTrans" cxnId="{760DEB8E-DE2E-4DB7-BD32-60BC2E469F8F}">
      <dgm:prSet/>
      <dgm:spPr/>
      <dgm:t>
        <a:bodyPr/>
        <a:lstStyle/>
        <a:p>
          <a:endParaRPr kumimoji="1" lang="ja-JP" altLang="en-US"/>
        </a:p>
      </dgm:t>
    </dgm:pt>
    <dgm:pt modelId="{39951B3B-B8DF-4C7B-A3D3-7B92FC362CC0}" type="pres">
      <dgm:prSet presAssocID="{ED060467-F592-4745-A34B-CD2F55CD5D1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0178565-84DF-438F-9D31-4808A4486006}" type="pres">
      <dgm:prSet presAssocID="{61B2F375-5784-4AAD-ABBC-EE9114CD542C}" presName="hierRoot1" presStyleCnt="0">
        <dgm:presLayoutVars>
          <dgm:hierBranch val="init"/>
        </dgm:presLayoutVars>
      </dgm:prSet>
      <dgm:spPr/>
    </dgm:pt>
    <dgm:pt modelId="{5CA21F5B-17A5-4D1B-B68D-CCA36F8CC669}" type="pres">
      <dgm:prSet presAssocID="{61B2F375-5784-4AAD-ABBC-EE9114CD542C}" presName="rootComposite1" presStyleCnt="0"/>
      <dgm:spPr/>
    </dgm:pt>
    <dgm:pt modelId="{ED444A5B-2FEC-47CB-B1D3-0B26B7C59C5E}" type="pres">
      <dgm:prSet presAssocID="{61B2F375-5784-4AAD-ABBC-EE9114CD542C}" presName="rootText1" presStyleLbl="node0" presStyleIdx="0" presStyleCnt="1">
        <dgm:presLayoutVars>
          <dgm:chMax/>
          <dgm:chPref val="3"/>
        </dgm:presLayoutVars>
      </dgm:prSet>
      <dgm:spPr/>
    </dgm:pt>
    <dgm:pt modelId="{0625D6B2-949A-445A-85D3-7BE4991B199D}" type="pres">
      <dgm:prSet presAssocID="{61B2F375-5784-4AAD-ABBC-EE9114CD542C}" presName="titleText1" presStyleLbl="fgAcc0" presStyleIdx="0" presStyleCnt="1">
        <dgm:presLayoutVars>
          <dgm:chMax val="0"/>
          <dgm:chPref val="0"/>
        </dgm:presLayoutVars>
      </dgm:prSet>
      <dgm:spPr/>
    </dgm:pt>
    <dgm:pt modelId="{9BA9CD36-6B0C-4AB0-A10C-18563CDAB986}" type="pres">
      <dgm:prSet presAssocID="{61B2F375-5784-4AAD-ABBC-EE9114CD542C}" presName="rootConnector1" presStyleLbl="node1" presStyleIdx="0" presStyleCnt="3"/>
      <dgm:spPr/>
    </dgm:pt>
    <dgm:pt modelId="{4BDD3EA2-DE21-49D1-8532-24468BE574A2}" type="pres">
      <dgm:prSet presAssocID="{61B2F375-5784-4AAD-ABBC-EE9114CD542C}" presName="hierChild2" presStyleCnt="0"/>
      <dgm:spPr/>
    </dgm:pt>
    <dgm:pt modelId="{1E903F49-DD68-41E0-99D0-A5DEF4CC2706}" type="pres">
      <dgm:prSet presAssocID="{77CDD56C-6826-46BC-955D-085B3063921C}" presName="Name37" presStyleLbl="parChTrans1D2" presStyleIdx="0" presStyleCnt="4"/>
      <dgm:spPr/>
    </dgm:pt>
    <dgm:pt modelId="{616C37E0-418A-46D2-848E-E7275C459BC5}" type="pres">
      <dgm:prSet presAssocID="{A1941F2A-4F79-41AA-85D3-B7348B6B3B50}" presName="hierRoot2" presStyleCnt="0">
        <dgm:presLayoutVars>
          <dgm:hierBranch val="init"/>
        </dgm:presLayoutVars>
      </dgm:prSet>
      <dgm:spPr/>
    </dgm:pt>
    <dgm:pt modelId="{6032D7FB-A2C6-4095-9F5C-87E05254DD5B}" type="pres">
      <dgm:prSet presAssocID="{A1941F2A-4F79-41AA-85D3-B7348B6B3B50}" presName="rootComposite" presStyleCnt="0"/>
      <dgm:spPr/>
    </dgm:pt>
    <dgm:pt modelId="{A46A7E7B-C779-4F13-98A5-6142265B27B1}" type="pres">
      <dgm:prSet presAssocID="{A1941F2A-4F79-41AA-85D3-B7348B6B3B50}" presName="rootText" presStyleLbl="node1" presStyleIdx="0" presStyleCnt="3">
        <dgm:presLayoutVars>
          <dgm:chMax/>
          <dgm:chPref val="3"/>
        </dgm:presLayoutVars>
      </dgm:prSet>
      <dgm:spPr/>
    </dgm:pt>
    <dgm:pt modelId="{9F35751E-637C-4EFE-A4C1-F5FCFBA2C512}" type="pres">
      <dgm:prSet presAssocID="{A1941F2A-4F79-41AA-85D3-B7348B6B3B50}" presName="titleText2" presStyleLbl="fgAcc1" presStyleIdx="0" presStyleCnt="3">
        <dgm:presLayoutVars>
          <dgm:chMax val="0"/>
          <dgm:chPref val="0"/>
        </dgm:presLayoutVars>
      </dgm:prSet>
      <dgm:spPr/>
    </dgm:pt>
    <dgm:pt modelId="{930406EE-0813-4FC8-ACD3-DA3D42033C58}" type="pres">
      <dgm:prSet presAssocID="{A1941F2A-4F79-41AA-85D3-B7348B6B3B50}" presName="rootConnector" presStyleLbl="node2" presStyleIdx="0" presStyleCnt="0"/>
      <dgm:spPr/>
    </dgm:pt>
    <dgm:pt modelId="{F11BC293-BBCD-4E33-9083-C488833CCFC9}" type="pres">
      <dgm:prSet presAssocID="{A1941F2A-4F79-41AA-85D3-B7348B6B3B50}" presName="hierChild4" presStyleCnt="0"/>
      <dgm:spPr/>
    </dgm:pt>
    <dgm:pt modelId="{CBDCC9DF-D782-4537-8F13-97F5B69303F2}" type="pres">
      <dgm:prSet presAssocID="{A1941F2A-4F79-41AA-85D3-B7348B6B3B50}" presName="hierChild5" presStyleCnt="0"/>
      <dgm:spPr/>
    </dgm:pt>
    <dgm:pt modelId="{CA1637AA-F203-48FB-8536-68BAE12B616E}" type="pres">
      <dgm:prSet presAssocID="{1298F1A9-1944-4230-AEAE-B356308CA86C}" presName="Name37" presStyleLbl="parChTrans1D2" presStyleIdx="1" presStyleCnt="4"/>
      <dgm:spPr/>
    </dgm:pt>
    <dgm:pt modelId="{1E0DC788-573C-4379-BE2B-5CCFF070BBA6}" type="pres">
      <dgm:prSet presAssocID="{3F1AAEB1-DCA0-4DBA-B63E-A997DE908044}" presName="hierRoot2" presStyleCnt="0">
        <dgm:presLayoutVars>
          <dgm:hierBranch val="init"/>
        </dgm:presLayoutVars>
      </dgm:prSet>
      <dgm:spPr/>
    </dgm:pt>
    <dgm:pt modelId="{09E56FF4-80C8-48B3-A821-5DAC88C625A4}" type="pres">
      <dgm:prSet presAssocID="{3F1AAEB1-DCA0-4DBA-B63E-A997DE908044}" presName="rootComposite" presStyleCnt="0"/>
      <dgm:spPr/>
    </dgm:pt>
    <dgm:pt modelId="{46DC94F2-F17D-46DB-B41E-F3F7BCC5DACA}" type="pres">
      <dgm:prSet presAssocID="{3F1AAEB1-DCA0-4DBA-B63E-A997DE908044}" presName="rootText" presStyleLbl="node1" presStyleIdx="1" presStyleCnt="3">
        <dgm:presLayoutVars>
          <dgm:chMax/>
          <dgm:chPref val="3"/>
        </dgm:presLayoutVars>
      </dgm:prSet>
      <dgm:spPr/>
    </dgm:pt>
    <dgm:pt modelId="{F089EEC0-C352-4E68-9C30-E79D3BDD8E3F}" type="pres">
      <dgm:prSet presAssocID="{3F1AAEB1-DCA0-4DBA-B63E-A997DE908044}" presName="titleText2" presStyleLbl="fgAcc1" presStyleIdx="1" presStyleCnt="3">
        <dgm:presLayoutVars>
          <dgm:chMax val="0"/>
          <dgm:chPref val="0"/>
        </dgm:presLayoutVars>
      </dgm:prSet>
      <dgm:spPr/>
    </dgm:pt>
    <dgm:pt modelId="{A79CEBE0-5EE2-495C-B1EF-EED1CCFDF7B1}" type="pres">
      <dgm:prSet presAssocID="{3F1AAEB1-DCA0-4DBA-B63E-A997DE908044}" presName="rootConnector" presStyleLbl="node2" presStyleIdx="0" presStyleCnt="0"/>
      <dgm:spPr/>
    </dgm:pt>
    <dgm:pt modelId="{BC7C079A-1518-45B7-B6FA-0E3A16BAD8FE}" type="pres">
      <dgm:prSet presAssocID="{3F1AAEB1-DCA0-4DBA-B63E-A997DE908044}" presName="hierChild4" presStyleCnt="0"/>
      <dgm:spPr/>
    </dgm:pt>
    <dgm:pt modelId="{4C0E00B0-E573-42EA-A84F-EB9C86B0D783}" type="pres">
      <dgm:prSet presAssocID="{3F1AAEB1-DCA0-4DBA-B63E-A997DE908044}" presName="hierChild5" presStyleCnt="0"/>
      <dgm:spPr/>
    </dgm:pt>
    <dgm:pt modelId="{2CDB658E-A557-448C-B8F3-916250290268}" type="pres">
      <dgm:prSet presAssocID="{CA0128C8-9E44-402D-96F0-CEFB13497F1D}" presName="Name37" presStyleLbl="parChTrans1D2" presStyleIdx="2" presStyleCnt="4"/>
      <dgm:spPr/>
    </dgm:pt>
    <dgm:pt modelId="{5BDFFDA2-8D67-4471-9DE4-B5AF4DB4740E}" type="pres">
      <dgm:prSet presAssocID="{A9CC2F78-E405-4895-8900-231C1C5CDE43}" presName="hierRoot2" presStyleCnt="0">
        <dgm:presLayoutVars>
          <dgm:hierBranch val="init"/>
        </dgm:presLayoutVars>
      </dgm:prSet>
      <dgm:spPr/>
    </dgm:pt>
    <dgm:pt modelId="{699F8FDD-5FFA-4C8B-B335-5DE66EF76274}" type="pres">
      <dgm:prSet presAssocID="{A9CC2F78-E405-4895-8900-231C1C5CDE43}" presName="rootComposite" presStyleCnt="0"/>
      <dgm:spPr/>
    </dgm:pt>
    <dgm:pt modelId="{047E389F-8881-4C69-96ED-A9E8A8A761B2}" type="pres">
      <dgm:prSet presAssocID="{A9CC2F78-E405-4895-8900-231C1C5CDE43}" presName="rootText" presStyleLbl="node1" presStyleIdx="2" presStyleCnt="3">
        <dgm:presLayoutVars>
          <dgm:chMax/>
          <dgm:chPref val="3"/>
        </dgm:presLayoutVars>
      </dgm:prSet>
      <dgm:spPr/>
    </dgm:pt>
    <dgm:pt modelId="{E8A19C27-E2EC-4796-BE96-24C3D3047ED3}" type="pres">
      <dgm:prSet presAssocID="{A9CC2F78-E405-4895-8900-231C1C5CDE43}" presName="titleText2" presStyleLbl="fgAcc1" presStyleIdx="2" presStyleCnt="3">
        <dgm:presLayoutVars>
          <dgm:chMax val="0"/>
          <dgm:chPref val="0"/>
        </dgm:presLayoutVars>
      </dgm:prSet>
      <dgm:spPr/>
    </dgm:pt>
    <dgm:pt modelId="{7B3266E0-B2FA-4FD9-8152-6334E1BC165B}" type="pres">
      <dgm:prSet presAssocID="{A9CC2F78-E405-4895-8900-231C1C5CDE43}" presName="rootConnector" presStyleLbl="node2" presStyleIdx="0" presStyleCnt="0"/>
      <dgm:spPr/>
    </dgm:pt>
    <dgm:pt modelId="{3807D877-BF25-4E74-82CE-4A598A506C43}" type="pres">
      <dgm:prSet presAssocID="{A9CC2F78-E405-4895-8900-231C1C5CDE43}" presName="hierChild4" presStyleCnt="0"/>
      <dgm:spPr/>
    </dgm:pt>
    <dgm:pt modelId="{85292786-A652-4992-AF78-613EE7E71D66}" type="pres">
      <dgm:prSet presAssocID="{A9CC2F78-E405-4895-8900-231C1C5CDE43}" presName="hierChild5" presStyleCnt="0"/>
      <dgm:spPr/>
    </dgm:pt>
    <dgm:pt modelId="{A220B49B-2815-4464-B21B-95CB110899D9}" type="pres">
      <dgm:prSet presAssocID="{61B2F375-5784-4AAD-ABBC-EE9114CD542C}" presName="hierChild3" presStyleCnt="0"/>
      <dgm:spPr/>
    </dgm:pt>
    <dgm:pt modelId="{5D09906B-380C-4160-8268-89B1928BEA54}" type="pres">
      <dgm:prSet presAssocID="{836A8DAC-40AD-47BF-A5B6-10D96B8D83A3}" presName="Name96" presStyleLbl="parChTrans1D2" presStyleIdx="3" presStyleCnt="4"/>
      <dgm:spPr/>
    </dgm:pt>
    <dgm:pt modelId="{9BBEDC6B-EC44-4D05-8208-3F0A89E02796}" type="pres">
      <dgm:prSet presAssocID="{AC9AD840-137C-4E7C-8612-E7EF4C6F3837}" presName="hierRoot3" presStyleCnt="0">
        <dgm:presLayoutVars>
          <dgm:hierBranch val="init"/>
        </dgm:presLayoutVars>
      </dgm:prSet>
      <dgm:spPr/>
    </dgm:pt>
    <dgm:pt modelId="{3DD3ECC4-C17D-4906-A381-B056B116D58B}" type="pres">
      <dgm:prSet presAssocID="{AC9AD840-137C-4E7C-8612-E7EF4C6F3837}" presName="rootComposite3" presStyleCnt="0"/>
      <dgm:spPr/>
    </dgm:pt>
    <dgm:pt modelId="{BD20B73A-F4EE-4049-B20C-AE39EC5753C1}" type="pres">
      <dgm:prSet presAssocID="{AC9AD840-137C-4E7C-8612-E7EF4C6F3837}" presName="rootText3" presStyleLbl="asst1" presStyleIdx="0" presStyleCnt="1">
        <dgm:presLayoutVars>
          <dgm:chPref val="3"/>
        </dgm:presLayoutVars>
      </dgm:prSet>
      <dgm:spPr/>
    </dgm:pt>
    <dgm:pt modelId="{610421D2-BBBB-4A1F-B1E4-191E20E3F943}" type="pres">
      <dgm:prSet presAssocID="{AC9AD840-137C-4E7C-8612-E7EF4C6F3837}" presName="titleText3" presStyleLbl="fgAcc2" presStyleIdx="0" presStyleCnt="1">
        <dgm:presLayoutVars>
          <dgm:chMax val="0"/>
          <dgm:chPref val="0"/>
        </dgm:presLayoutVars>
      </dgm:prSet>
      <dgm:spPr/>
    </dgm:pt>
    <dgm:pt modelId="{076FDE01-EFD5-4D41-9923-B33F884B99EB}" type="pres">
      <dgm:prSet presAssocID="{AC9AD840-137C-4E7C-8612-E7EF4C6F3837}" presName="rootConnector3" presStyleLbl="asst1" presStyleIdx="0" presStyleCnt="1"/>
      <dgm:spPr/>
    </dgm:pt>
    <dgm:pt modelId="{8CADA6D2-39F6-40F2-90F0-57E65908F6DA}" type="pres">
      <dgm:prSet presAssocID="{AC9AD840-137C-4E7C-8612-E7EF4C6F3837}" presName="hierChild6" presStyleCnt="0"/>
      <dgm:spPr/>
    </dgm:pt>
    <dgm:pt modelId="{0202AC55-859D-4805-907D-4E72C225FDC0}" type="pres">
      <dgm:prSet presAssocID="{AC9AD840-137C-4E7C-8612-E7EF4C6F3837}" presName="hierChild7" presStyleCnt="0"/>
      <dgm:spPr/>
    </dgm:pt>
  </dgm:ptLst>
  <dgm:cxnLst>
    <dgm:cxn modelId="{14AE0507-061C-49D6-86C5-8A1483B85E49}" type="presOf" srcId="{AC9AD840-137C-4E7C-8612-E7EF4C6F3837}" destId="{BD20B73A-F4EE-4049-B20C-AE39EC5753C1}" srcOrd="0" destOrd="0" presId="urn:microsoft.com/office/officeart/2008/layout/NameandTitleOrganizationalChart"/>
    <dgm:cxn modelId="{C124F60E-B2C5-4D19-A85B-A4933FB3EDF0}" type="presOf" srcId="{07194ED8-3A28-44C9-9FA2-685BBEB8A3A2}" destId="{0625D6B2-949A-445A-85D3-7BE4991B199D}" srcOrd="0" destOrd="0" presId="urn:microsoft.com/office/officeart/2008/layout/NameandTitleOrganizationalChart"/>
    <dgm:cxn modelId="{44B90D18-E584-4699-BCC0-809417A6E89A}" type="presOf" srcId="{A9CC2F78-E405-4895-8900-231C1C5CDE43}" destId="{047E389F-8881-4C69-96ED-A9E8A8A761B2}" srcOrd="0" destOrd="0" presId="urn:microsoft.com/office/officeart/2008/layout/NameandTitleOrganizationalChart"/>
    <dgm:cxn modelId="{BC135A37-5025-4E51-B9FC-367DE2DC9192}" type="presOf" srcId="{67EA7792-4544-4650-B5C6-4476FFD2C1CC}" destId="{610421D2-BBBB-4A1F-B1E4-191E20E3F943}" srcOrd="0" destOrd="0" presId="urn:microsoft.com/office/officeart/2008/layout/NameandTitleOrganizationalChart"/>
    <dgm:cxn modelId="{7C3B195B-66D1-4607-929D-09C9128AB529}" type="presOf" srcId="{1298F1A9-1944-4230-AEAE-B356308CA86C}" destId="{CA1637AA-F203-48FB-8536-68BAE12B616E}" srcOrd="0" destOrd="0" presId="urn:microsoft.com/office/officeart/2008/layout/NameandTitleOrganizationalChart"/>
    <dgm:cxn modelId="{A717AD60-F635-4C1E-B3D0-2134206DE28A}" type="presOf" srcId="{61B2F375-5784-4AAD-ABBC-EE9114CD542C}" destId="{9BA9CD36-6B0C-4AB0-A10C-18563CDAB986}" srcOrd="1" destOrd="0" presId="urn:microsoft.com/office/officeart/2008/layout/NameandTitleOrganizationalChart"/>
    <dgm:cxn modelId="{74ADE860-B411-4B42-BE72-E8AE98F6EA4C}" type="presOf" srcId="{ED060467-F592-4745-A34B-CD2F55CD5D1B}" destId="{39951B3B-B8DF-4C7B-A3D3-7B92FC362CC0}" srcOrd="0" destOrd="0" presId="urn:microsoft.com/office/officeart/2008/layout/NameandTitleOrganizationalChart"/>
    <dgm:cxn modelId="{C5615F49-1641-4B0E-AACB-C868341E50BB}" type="presOf" srcId="{A268DCC5-8AAE-48B5-BC3C-0D38AA3BF0C6}" destId="{F089EEC0-C352-4E68-9C30-E79D3BDD8E3F}" srcOrd="0" destOrd="0" presId="urn:microsoft.com/office/officeart/2008/layout/NameandTitleOrganizationalChart"/>
    <dgm:cxn modelId="{87A9A777-0428-44DB-BDC0-04C5F8C4E2E0}" type="presOf" srcId="{3F1AAEB1-DCA0-4DBA-B63E-A997DE908044}" destId="{A79CEBE0-5EE2-495C-B1EF-EED1CCFDF7B1}" srcOrd="1" destOrd="0" presId="urn:microsoft.com/office/officeart/2008/layout/NameandTitleOrganizationalChart"/>
    <dgm:cxn modelId="{7168DB78-6B8B-4055-8D67-A26F79A2B397}" type="presOf" srcId="{3F1AAEB1-DCA0-4DBA-B63E-A997DE908044}" destId="{46DC94F2-F17D-46DB-B41E-F3F7BCC5DACA}" srcOrd="0" destOrd="0" presId="urn:microsoft.com/office/officeart/2008/layout/NameandTitleOrganizationalChart"/>
    <dgm:cxn modelId="{37A8AF7B-5EEB-4087-B453-BC45DC579B6A}" type="presOf" srcId="{836A8DAC-40AD-47BF-A5B6-10D96B8D83A3}" destId="{5D09906B-380C-4160-8268-89B1928BEA54}" srcOrd="0" destOrd="0" presId="urn:microsoft.com/office/officeart/2008/layout/NameandTitleOrganizationalChart"/>
    <dgm:cxn modelId="{935FDB7B-B9C6-46B1-AAB0-3B160B3DE846}" type="presOf" srcId="{61B2F375-5784-4AAD-ABBC-EE9114CD542C}" destId="{ED444A5B-2FEC-47CB-B1D3-0B26B7C59C5E}" srcOrd="0" destOrd="0" presId="urn:microsoft.com/office/officeart/2008/layout/NameandTitleOrganizationalChart"/>
    <dgm:cxn modelId="{6F183A88-AA38-4396-9591-67CE4F77F417}" type="presOf" srcId="{AC9AD840-137C-4E7C-8612-E7EF4C6F3837}" destId="{076FDE01-EFD5-4D41-9923-B33F884B99EB}" srcOrd="1" destOrd="0" presId="urn:microsoft.com/office/officeart/2008/layout/NameandTitleOrganizationalChart"/>
    <dgm:cxn modelId="{760DEB8E-DE2E-4DB7-BD32-60BC2E469F8F}" srcId="{61B2F375-5784-4AAD-ABBC-EE9114CD542C}" destId="{A9CC2F78-E405-4895-8900-231C1C5CDE43}" srcOrd="3" destOrd="0" parTransId="{CA0128C8-9E44-402D-96F0-CEFB13497F1D}" sibTransId="{C7DB9CEE-B61B-4F61-97CE-4EF0DA8801C7}"/>
    <dgm:cxn modelId="{90C82EA1-048C-404E-93DD-3BE8794832A3}" srcId="{61B2F375-5784-4AAD-ABBC-EE9114CD542C}" destId="{A1941F2A-4F79-41AA-85D3-B7348B6B3B50}" srcOrd="1" destOrd="0" parTransId="{77CDD56C-6826-46BC-955D-085B3063921C}" sibTransId="{9B52F089-B75A-41B2-9C4E-BABAA99909EB}"/>
    <dgm:cxn modelId="{5DFBA7A5-21F4-4D66-AD92-FFBD57F90252}" type="presOf" srcId="{A1941F2A-4F79-41AA-85D3-B7348B6B3B50}" destId="{930406EE-0813-4FC8-ACD3-DA3D42033C58}" srcOrd="1" destOrd="0" presId="urn:microsoft.com/office/officeart/2008/layout/NameandTitleOrganizationalChart"/>
    <dgm:cxn modelId="{A32BA2BC-C2BC-41D5-9B74-98297826BB9D}" type="presOf" srcId="{77CDD56C-6826-46BC-955D-085B3063921C}" destId="{1E903F49-DD68-41E0-99D0-A5DEF4CC2706}" srcOrd="0" destOrd="0" presId="urn:microsoft.com/office/officeart/2008/layout/NameandTitleOrganizationalChart"/>
    <dgm:cxn modelId="{313F8EBD-A8B9-4932-A65D-3C4A8665BA79}" type="presOf" srcId="{9B52F089-B75A-41B2-9C4E-BABAA99909EB}" destId="{9F35751E-637C-4EFE-A4C1-F5FCFBA2C512}" srcOrd="0" destOrd="0" presId="urn:microsoft.com/office/officeart/2008/layout/NameandTitleOrganizationalChart"/>
    <dgm:cxn modelId="{5B70A8BD-7B7E-4265-8078-B44D046C92B8}" srcId="{61B2F375-5784-4AAD-ABBC-EE9114CD542C}" destId="{3F1AAEB1-DCA0-4DBA-B63E-A997DE908044}" srcOrd="2" destOrd="0" parTransId="{1298F1A9-1944-4230-AEAE-B356308CA86C}" sibTransId="{A268DCC5-8AAE-48B5-BC3C-0D38AA3BF0C6}"/>
    <dgm:cxn modelId="{FDF586C1-B058-4526-9577-6D49D69A0433}" type="presOf" srcId="{CA0128C8-9E44-402D-96F0-CEFB13497F1D}" destId="{2CDB658E-A557-448C-B8F3-916250290268}" srcOrd="0" destOrd="0" presId="urn:microsoft.com/office/officeart/2008/layout/NameandTitleOrganizationalChart"/>
    <dgm:cxn modelId="{9A2470E2-DA8E-4AC2-AF91-973BB80B5F00}" type="presOf" srcId="{A9CC2F78-E405-4895-8900-231C1C5CDE43}" destId="{7B3266E0-B2FA-4FD9-8152-6334E1BC165B}" srcOrd="1" destOrd="0" presId="urn:microsoft.com/office/officeart/2008/layout/NameandTitleOrganizationalChart"/>
    <dgm:cxn modelId="{71ABE4EB-4AEE-44A1-B3C4-F8ADB3F76A6B}" type="presOf" srcId="{A1941F2A-4F79-41AA-85D3-B7348B6B3B50}" destId="{A46A7E7B-C779-4F13-98A5-6142265B27B1}" srcOrd="0" destOrd="0" presId="urn:microsoft.com/office/officeart/2008/layout/NameandTitleOrganizationalChart"/>
    <dgm:cxn modelId="{65D7A3F1-44B5-4075-8A10-C4CD5F7B2AB3}" type="presOf" srcId="{C7DB9CEE-B61B-4F61-97CE-4EF0DA8801C7}" destId="{E8A19C27-E2EC-4796-BE96-24C3D3047ED3}" srcOrd="0" destOrd="0" presId="urn:microsoft.com/office/officeart/2008/layout/NameandTitleOrganizationalChart"/>
    <dgm:cxn modelId="{E7880CF6-F442-41CB-8B42-773E1B94F79C}" srcId="{61B2F375-5784-4AAD-ABBC-EE9114CD542C}" destId="{AC9AD840-137C-4E7C-8612-E7EF4C6F3837}" srcOrd="0" destOrd="0" parTransId="{836A8DAC-40AD-47BF-A5B6-10D96B8D83A3}" sibTransId="{67EA7792-4544-4650-B5C6-4476FFD2C1CC}"/>
    <dgm:cxn modelId="{255ED3FE-7065-40A3-A6FB-54E2C2F382CC}" srcId="{ED060467-F592-4745-A34B-CD2F55CD5D1B}" destId="{61B2F375-5784-4AAD-ABBC-EE9114CD542C}" srcOrd="0" destOrd="0" parTransId="{672D1FD6-2BDB-4BB8-93F5-8CBBC8293E0C}" sibTransId="{07194ED8-3A28-44C9-9FA2-685BBEB8A3A2}"/>
    <dgm:cxn modelId="{964B3236-61B1-4A73-8095-4EE104009E81}" type="presParOf" srcId="{39951B3B-B8DF-4C7B-A3D3-7B92FC362CC0}" destId="{C0178565-84DF-438F-9D31-4808A4486006}" srcOrd="0" destOrd="0" presId="urn:microsoft.com/office/officeart/2008/layout/NameandTitleOrganizationalChart"/>
    <dgm:cxn modelId="{62C87ADD-666F-471B-B3A7-B9FCA632F8AE}" type="presParOf" srcId="{C0178565-84DF-438F-9D31-4808A4486006}" destId="{5CA21F5B-17A5-4D1B-B68D-CCA36F8CC669}" srcOrd="0" destOrd="0" presId="urn:microsoft.com/office/officeart/2008/layout/NameandTitleOrganizationalChart"/>
    <dgm:cxn modelId="{E6E779AB-FF6B-471B-B002-72EC02B21DAB}" type="presParOf" srcId="{5CA21F5B-17A5-4D1B-B68D-CCA36F8CC669}" destId="{ED444A5B-2FEC-47CB-B1D3-0B26B7C59C5E}" srcOrd="0" destOrd="0" presId="urn:microsoft.com/office/officeart/2008/layout/NameandTitleOrganizationalChart"/>
    <dgm:cxn modelId="{C767DD48-3DAA-461B-820E-DD85A02F4F15}" type="presParOf" srcId="{5CA21F5B-17A5-4D1B-B68D-CCA36F8CC669}" destId="{0625D6B2-949A-445A-85D3-7BE4991B199D}" srcOrd="1" destOrd="0" presId="urn:microsoft.com/office/officeart/2008/layout/NameandTitleOrganizationalChart"/>
    <dgm:cxn modelId="{0AFC47FE-637C-43FA-ABA6-4073ADF763EF}" type="presParOf" srcId="{5CA21F5B-17A5-4D1B-B68D-CCA36F8CC669}" destId="{9BA9CD36-6B0C-4AB0-A10C-18563CDAB986}" srcOrd="2" destOrd="0" presId="urn:microsoft.com/office/officeart/2008/layout/NameandTitleOrganizationalChart"/>
    <dgm:cxn modelId="{748986DA-DE58-450E-8EB6-1A8B892E5302}" type="presParOf" srcId="{C0178565-84DF-438F-9D31-4808A4486006}" destId="{4BDD3EA2-DE21-49D1-8532-24468BE574A2}" srcOrd="1" destOrd="0" presId="urn:microsoft.com/office/officeart/2008/layout/NameandTitleOrganizationalChart"/>
    <dgm:cxn modelId="{1E0AAA15-6B5B-486B-9A7D-180ED14272B7}" type="presParOf" srcId="{4BDD3EA2-DE21-49D1-8532-24468BE574A2}" destId="{1E903F49-DD68-41E0-99D0-A5DEF4CC2706}" srcOrd="0" destOrd="0" presId="urn:microsoft.com/office/officeart/2008/layout/NameandTitleOrganizationalChart"/>
    <dgm:cxn modelId="{06EE2359-C2CE-429F-9F36-470A3738550E}" type="presParOf" srcId="{4BDD3EA2-DE21-49D1-8532-24468BE574A2}" destId="{616C37E0-418A-46D2-848E-E7275C459BC5}" srcOrd="1" destOrd="0" presId="urn:microsoft.com/office/officeart/2008/layout/NameandTitleOrganizationalChart"/>
    <dgm:cxn modelId="{A24E8CA4-4882-43FD-9132-642F6ED8512B}" type="presParOf" srcId="{616C37E0-418A-46D2-848E-E7275C459BC5}" destId="{6032D7FB-A2C6-4095-9F5C-87E05254DD5B}" srcOrd="0" destOrd="0" presId="urn:microsoft.com/office/officeart/2008/layout/NameandTitleOrganizationalChart"/>
    <dgm:cxn modelId="{1AC46678-4D66-4A5B-B905-83AD879DC97D}" type="presParOf" srcId="{6032D7FB-A2C6-4095-9F5C-87E05254DD5B}" destId="{A46A7E7B-C779-4F13-98A5-6142265B27B1}" srcOrd="0" destOrd="0" presId="urn:microsoft.com/office/officeart/2008/layout/NameandTitleOrganizationalChart"/>
    <dgm:cxn modelId="{B534C271-2B18-401B-B65B-1985FE68A3BE}" type="presParOf" srcId="{6032D7FB-A2C6-4095-9F5C-87E05254DD5B}" destId="{9F35751E-637C-4EFE-A4C1-F5FCFBA2C512}" srcOrd="1" destOrd="0" presId="urn:microsoft.com/office/officeart/2008/layout/NameandTitleOrganizationalChart"/>
    <dgm:cxn modelId="{084D1D8F-FEA0-4306-9AE0-AB8EAFF9E370}" type="presParOf" srcId="{6032D7FB-A2C6-4095-9F5C-87E05254DD5B}" destId="{930406EE-0813-4FC8-ACD3-DA3D42033C58}" srcOrd="2" destOrd="0" presId="urn:microsoft.com/office/officeart/2008/layout/NameandTitleOrganizationalChart"/>
    <dgm:cxn modelId="{516AECE9-028F-4505-B07C-38B03D496DE6}" type="presParOf" srcId="{616C37E0-418A-46D2-848E-E7275C459BC5}" destId="{F11BC293-BBCD-4E33-9083-C488833CCFC9}" srcOrd="1" destOrd="0" presId="urn:microsoft.com/office/officeart/2008/layout/NameandTitleOrganizationalChart"/>
    <dgm:cxn modelId="{A975F4B0-4E0C-4730-9AD3-7A3DF40BB8F6}" type="presParOf" srcId="{616C37E0-418A-46D2-848E-E7275C459BC5}" destId="{CBDCC9DF-D782-4537-8F13-97F5B69303F2}" srcOrd="2" destOrd="0" presId="urn:microsoft.com/office/officeart/2008/layout/NameandTitleOrganizationalChart"/>
    <dgm:cxn modelId="{51200A4F-77B8-4039-8CC4-282B01C80E98}" type="presParOf" srcId="{4BDD3EA2-DE21-49D1-8532-24468BE574A2}" destId="{CA1637AA-F203-48FB-8536-68BAE12B616E}" srcOrd="2" destOrd="0" presId="urn:microsoft.com/office/officeart/2008/layout/NameandTitleOrganizationalChart"/>
    <dgm:cxn modelId="{512F01C0-1E48-4EC5-A81B-39CDA910DADD}" type="presParOf" srcId="{4BDD3EA2-DE21-49D1-8532-24468BE574A2}" destId="{1E0DC788-573C-4379-BE2B-5CCFF070BBA6}" srcOrd="3" destOrd="0" presId="urn:microsoft.com/office/officeart/2008/layout/NameandTitleOrganizationalChart"/>
    <dgm:cxn modelId="{F8D6803F-8FD0-4AAC-AF6C-F1010D717CE7}" type="presParOf" srcId="{1E0DC788-573C-4379-BE2B-5CCFF070BBA6}" destId="{09E56FF4-80C8-48B3-A821-5DAC88C625A4}" srcOrd="0" destOrd="0" presId="urn:microsoft.com/office/officeart/2008/layout/NameandTitleOrganizationalChart"/>
    <dgm:cxn modelId="{CB88A06D-0167-43FF-AA4C-3A121A4D110D}" type="presParOf" srcId="{09E56FF4-80C8-48B3-A821-5DAC88C625A4}" destId="{46DC94F2-F17D-46DB-B41E-F3F7BCC5DACA}" srcOrd="0" destOrd="0" presId="urn:microsoft.com/office/officeart/2008/layout/NameandTitleOrganizationalChart"/>
    <dgm:cxn modelId="{4D3638E7-719D-4B5B-A705-A6D728A942F9}" type="presParOf" srcId="{09E56FF4-80C8-48B3-A821-5DAC88C625A4}" destId="{F089EEC0-C352-4E68-9C30-E79D3BDD8E3F}" srcOrd="1" destOrd="0" presId="urn:microsoft.com/office/officeart/2008/layout/NameandTitleOrganizationalChart"/>
    <dgm:cxn modelId="{46A022C9-FE6E-4542-886C-5FC3EE429FBA}" type="presParOf" srcId="{09E56FF4-80C8-48B3-A821-5DAC88C625A4}" destId="{A79CEBE0-5EE2-495C-B1EF-EED1CCFDF7B1}" srcOrd="2" destOrd="0" presId="urn:microsoft.com/office/officeart/2008/layout/NameandTitleOrganizationalChart"/>
    <dgm:cxn modelId="{D62F4803-58CF-42A8-ABCD-D60DD36432E4}" type="presParOf" srcId="{1E0DC788-573C-4379-BE2B-5CCFF070BBA6}" destId="{BC7C079A-1518-45B7-B6FA-0E3A16BAD8FE}" srcOrd="1" destOrd="0" presId="urn:microsoft.com/office/officeart/2008/layout/NameandTitleOrganizationalChart"/>
    <dgm:cxn modelId="{373A1F9A-6CFA-4AB5-BFFC-BDE7DCC0C25B}" type="presParOf" srcId="{1E0DC788-573C-4379-BE2B-5CCFF070BBA6}" destId="{4C0E00B0-E573-42EA-A84F-EB9C86B0D783}" srcOrd="2" destOrd="0" presId="urn:microsoft.com/office/officeart/2008/layout/NameandTitleOrganizationalChart"/>
    <dgm:cxn modelId="{F761E487-66BA-4BB5-A5E3-8D81BE88AD64}" type="presParOf" srcId="{4BDD3EA2-DE21-49D1-8532-24468BE574A2}" destId="{2CDB658E-A557-448C-B8F3-916250290268}" srcOrd="4" destOrd="0" presId="urn:microsoft.com/office/officeart/2008/layout/NameandTitleOrganizationalChart"/>
    <dgm:cxn modelId="{AC327D4E-7888-4B28-9883-58C7FD78948C}" type="presParOf" srcId="{4BDD3EA2-DE21-49D1-8532-24468BE574A2}" destId="{5BDFFDA2-8D67-4471-9DE4-B5AF4DB4740E}" srcOrd="5" destOrd="0" presId="urn:microsoft.com/office/officeart/2008/layout/NameandTitleOrganizationalChart"/>
    <dgm:cxn modelId="{436E2A59-DAAB-4C7A-801C-E06D1CF8E373}" type="presParOf" srcId="{5BDFFDA2-8D67-4471-9DE4-B5AF4DB4740E}" destId="{699F8FDD-5FFA-4C8B-B335-5DE66EF76274}" srcOrd="0" destOrd="0" presId="urn:microsoft.com/office/officeart/2008/layout/NameandTitleOrganizationalChart"/>
    <dgm:cxn modelId="{59A9E6F7-9F2D-4197-8F89-19DDC2448716}" type="presParOf" srcId="{699F8FDD-5FFA-4C8B-B335-5DE66EF76274}" destId="{047E389F-8881-4C69-96ED-A9E8A8A761B2}" srcOrd="0" destOrd="0" presId="urn:microsoft.com/office/officeart/2008/layout/NameandTitleOrganizationalChart"/>
    <dgm:cxn modelId="{FE5BFEA5-A699-4742-8EA4-18685EB24F47}" type="presParOf" srcId="{699F8FDD-5FFA-4C8B-B335-5DE66EF76274}" destId="{E8A19C27-E2EC-4796-BE96-24C3D3047ED3}" srcOrd="1" destOrd="0" presId="urn:microsoft.com/office/officeart/2008/layout/NameandTitleOrganizationalChart"/>
    <dgm:cxn modelId="{F8D5977A-3BD0-4039-B1AF-421974CBCE78}" type="presParOf" srcId="{699F8FDD-5FFA-4C8B-B335-5DE66EF76274}" destId="{7B3266E0-B2FA-4FD9-8152-6334E1BC165B}" srcOrd="2" destOrd="0" presId="urn:microsoft.com/office/officeart/2008/layout/NameandTitleOrganizationalChart"/>
    <dgm:cxn modelId="{35BD7353-F93A-42DC-81C4-18CB64E1402B}" type="presParOf" srcId="{5BDFFDA2-8D67-4471-9DE4-B5AF4DB4740E}" destId="{3807D877-BF25-4E74-82CE-4A598A506C43}" srcOrd="1" destOrd="0" presId="urn:microsoft.com/office/officeart/2008/layout/NameandTitleOrganizationalChart"/>
    <dgm:cxn modelId="{D92E8609-3404-43E8-ACDE-358FE35B129C}" type="presParOf" srcId="{5BDFFDA2-8D67-4471-9DE4-B5AF4DB4740E}" destId="{85292786-A652-4992-AF78-613EE7E71D66}" srcOrd="2" destOrd="0" presId="urn:microsoft.com/office/officeart/2008/layout/NameandTitleOrganizationalChart"/>
    <dgm:cxn modelId="{EB72FE05-3526-4EC9-967A-5A2DFFFC03AC}" type="presParOf" srcId="{C0178565-84DF-438F-9D31-4808A4486006}" destId="{A220B49B-2815-4464-B21B-95CB110899D9}" srcOrd="2" destOrd="0" presId="urn:microsoft.com/office/officeart/2008/layout/NameandTitleOrganizationalChart"/>
    <dgm:cxn modelId="{06E6EA04-41ED-4584-996D-775F95F06911}" type="presParOf" srcId="{A220B49B-2815-4464-B21B-95CB110899D9}" destId="{5D09906B-380C-4160-8268-89B1928BEA54}" srcOrd="0" destOrd="0" presId="urn:microsoft.com/office/officeart/2008/layout/NameandTitleOrganizationalChart"/>
    <dgm:cxn modelId="{19C4CB8F-FB83-4B74-9D5F-7115A469C858}" type="presParOf" srcId="{A220B49B-2815-4464-B21B-95CB110899D9}" destId="{9BBEDC6B-EC44-4D05-8208-3F0A89E02796}" srcOrd="1" destOrd="0" presId="urn:microsoft.com/office/officeart/2008/layout/NameandTitleOrganizationalChart"/>
    <dgm:cxn modelId="{6CEE4345-FC7C-4EF2-823F-1FCABAC89964}" type="presParOf" srcId="{9BBEDC6B-EC44-4D05-8208-3F0A89E02796}" destId="{3DD3ECC4-C17D-4906-A381-B056B116D58B}" srcOrd="0" destOrd="0" presId="urn:microsoft.com/office/officeart/2008/layout/NameandTitleOrganizationalChart"/>
    <dgm:cxn modelId="{82005479-75C7-443F-984D-580618CBFEB7}" type="presParOf" srcId="{3DD3ECC4-C17D-4906-A381-B056B116D58B}" destId="{BD20B73A-F4EE-4049-B20C-AE39EC5753C1}" srcOrd="0" destOrd="0" presId="urn:microsoft.com/office/officeart/2008/layout/NameandTitleOrganizationalChart"/>
    <dgm:cxn modelId="{489F0BE2-F7CF-4E46-A163-481A9B7570EC}" type="presParOf" srcId="{3DD3ECC4-C17D-4906-A381-B056B116D58B}" destId="{610421D2-BBBB-4A1F-B1E4-191E20E3F943}" srcOrd="1" destOrd="0" presId="urn:microsoft.com/office/officeart/2008/layout/NameandTitleOrganizationalChart"/>
    <dgm:cxn modelId="{122E649D-0F64-4922-B13C-6781E787019B}" type="presParOf" srcId="{3DD3ECC4-C17D-4906-A381-B056B116D58B}" destId="{076FDE01-EFD5-4D41-9923-B33F884B99EB}" srcOrd="2" destOrd="0" presId="urn:microsoft.com/office/officeart/2008/layout/NameandTitleOrganizationalChart"/>
    <dgm:cxn modelId="{76CF20F7-507F-41F9-A0D9-DCB6709B9AF8}" type="presParOf" srcId="{9BBEDC6B-EC44-4D05-8208-3F0A89E02796}" destId="{8CADA6D2-39F6-40F2-90F0-57E65908F6DA}" srcOrd="1" destOrd="0" presId="urn:microsoft.com/office/officeart/2008/layout/NameandTitleOrganizationalChart"/>
    <dgm:cxn modelId="{1A2D546A-8A42-4E6D-B5E4-8EFECF4D0885}" type="presParOf" srcId="{9BBEDC6B-EC44-4D05-8208-3F0A89E02796}" destId="{0202AC55-859D-4805-907D-4E72C225FDC0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09906B-380C-4160-8268-89B1928BEA54}">
      <dsp:nvSpPr>
        <dsp:cNvPr id="0" name=""/>
        <dsp:cNvSpPr/>
      </dsp:nvSpPr>
      <dsp:spPr>
        <a:xfrm>
          <a:off x="1543878" y="632061"/>
          <a:ext cx="154337" cy="504210"/>
        </a:xfrm>
        <a:custGeom>
          <a:avLst/>
          <a:gdLst/>
          <a:ahLst/>
          <a:cxnLst/>
          <a:rect l="0" t="0" r="0" b="0"/>
          <a:pathLst>
            <a:path>
              <a:moveTo>
                <a:pt x="154337" y="0"/>
              </a:moveTo>
              <a:lnTo>
                <a:pt x="154337" y="504210"/>
              </a:lnTo>
              <a:lnTo>
                <a:pt x="0" y="50421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DB658E-A557-448C-B8F3-916250290268}">
      <dsp:nvSpPr>
        <dsp:cNvPr id="0" name=""/>
        <dsp:cNvSpPr/>
      </dsp:nvSpPr>
      <dsp:spPr>
        <a:xfrm>
          <a:off x="1698215" y="632061"/>
          <a:ext cx="1212235" cy="10084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9261"/>
              </a:lnTo>
              <a:lnTo>
                <a:pt x="1212235" y="899261"/>
              </a:lnTo>
              <a:lnTo>
                <a:pt x="1212235" y="100842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1637AA-F203-48FB-8536-68BAE12B616E}">
      <dsp:nvSpPr>
        <dsp:cNvPr id="0" name=""/>
        <dsp:cNvSpPr/>
      </dsp:nvSpPr>
      <dsp:spPr>
        <a:xfrm>
          <a:off x="1652495" y="632061"/>
          <a:ext cx="91440" cy="10084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0842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903F49-DD68-41E0-99D0-A5DEF4CC2706}">
      <dsp:nvSpPr>
        <dsp:cNvPr id="0" name=""/>
        <dsp:cNvSpPr/>
      </dsp:nvSpPr>
      <dsp:spPr>
        <a:xfrm>
          <a:off x="485979" y="632061"/>
          <a:ext cx="1212235" cy="1008420"/>
        </a:xfrm>
        <a:custGeom>
          <a:avLst/>
          <a:gdLst/>
          <a:ahLst/>
          <a:cxnLst/>
          <a:rect l="0" t="0" r="0" b="0"/>
          <a:pathLst>
            <a:path>
              <a:moveTo>
                <a:pt x="1212235" y="0"/>
              </a:moveTo>
              <a:lnTo>
                <a:pt x="1212235" y="899261"/>
              </a:lnTo>
              <a:lnTo>
                <a:pt x="0" y="899261"/>
              </a:lnTo>
              <a:lnTo>
                <a:pt x="0" y="100842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444A5B-2FEC-47CB-B1D3-0B26B7C59C5E}">
      <dsp:nvSpPr>
        <dsp:cNvPr id="0" name=""/>
        <dsp:cNvSpPr/>
      </dsp:nvSpPr>
      <dsp:spPr>
        <a:xfrm>
          <a:off x="1246434" y="164237"/>
          <a:ext cx="903561" cy="467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6601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800" kern="1200" dirty="0"/>
            <a:t>A</a:t>
          </a:r>
          <a:endParaRPr kumimoji="1" lang="ja-JP" altLang="en-US" sz="2800" kern="1200" dirty="0"/>
        </a:p>
      </dsp:txBody>
      <dsp:txXfrm>
        <a:off x="1246434" y="164237"/>
        <a:ext cx="903561" cy="467824"/>
      </dsp:txXfrm>
    </dsp:sp>
    <dsp:sp modelId="{0625D6B2-949A-445A-85D3-7BE4991B199D}">
      <dsp:nvSpPr>
        <dsp:cNvPr id="0" name=""/>
        <dsp:cNvSpPr/>
      </dsp:nvSpPr>
      <dsp:spPr>
        <a:xfrm>
          <a:off x="1427146" y="528100"/>
          <a:ext cx="813205" cy="15594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000" kern="1200"/>
        </a:p>
      </dsp:txBody>
      <dsp:txXfrm>
        <a:off x="1427146" y="528100"/>
        <a:ext cx="813205" cy="155941"/>
      </dsp:txXfrm>
    </dsp:sp>
    <dsp:sp modelId="{A46A7E7B-C779-4F13-98A5-6142265B27B1}">
      <dsp:nvSpPr>
        <dsp:cNvPr id="0" name=""/>
        <dsp:cNvSpPr/>
      </dsp:nvSpPr>
      <dsp:spPr>
        <a:xfrm>
          <a:off x="34199" y="1640482"/>
          <a:ext cx="903561" cy="467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6601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800" kern="1200" dirty="0"/>
            <a:t>C</a:t>
          </a:r>
          <a:endParaRPr kumimoji="1" lang="ja-JP" altLang="en-US" sz="2800" kern="1200" dirty="0"/>
        </a:p>
      </dsp:txBody>
      <dsp:txXfrm>
        <a:off x="34199" y="1640482"/>
        <a:ext cx="903561" cy="467824"/>
      </dsp:txXfrm>
    </dsp:sp>
    <dsp:sp modelId="{9F35751E-637C-4EFE-A4C1-F5FCFBA2C512}">
      <dsp:nvSpPr>
        <dsp:cNvPr id="0" name=""/>
        <dsp:cNvSpPr/>
      </dsp:nvSpPr>
      <dsp:spPr>
        <a:xfrm>
          <a:off x="214911" y="2004345"/>
          <a:ext cx="813205" cy="15594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000" kern="1200"/>
        </a:p>
      </dsp:txBody>
      <dsp:txXfrm>
        <a:off x="214911" y="2004345"/>
        <a:ext cx="813205" cy="155941"/>
      </dsp:txXfrm>
    </dsp:sp>
    <dsp:sp modelId="{46DC94F2-F17D-46DB-B41E-F3F7BCC5DACA}">
      <dsp:nvSpPr>
        <dsp:cNvPr id="0" name=""/>
        <dsp:cNvSpPr/>
      </dsp:nvSpPr>
      <dsp:spPr>
        <a:xfrm>
          <a:off x="1246434" y="1640482"/>
          <a:ext cx="903561" cy="467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6601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800" kern="1200" dirty="0"/>
            <a:t>D</a:t>
          </a:r>
          <a:endParaRPr kumimoji="1" lang="ja-JP" altLang="en-US" sz="2800" kern="1200" dirty="0"/>
        </a:p>
      </dsp:txBody>
      <dsp:txXfrm>
        <a:off x="1246434" y="1640482"/>
        <a:ext cx="903561" cy="467824"/>
      </dsp:txXfrm>
    </dsp:sp>
    <dsp:sp modelId="{F089EEC0-C352-4E68-9C30-E79D3BDD8E3F}">
      <dsp:nvSpPr>
        <dsp:cNvPr id="0" name=""/>
        <dsp:cNvSpPr/>
      </dsp:nvSpPr>
      <dsp:spPr>
        <a:xfrm>
          <a:off x="1427146" y="2004345"/>
          <a:ext cx="813205" cy="15594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000" kern="1200"/>
        </a:p>
      </dsp:txBody>
      <dsp:txXfrm>
        <a:off x="1427146" y="2004345"/>
        <a:ext cx="813205" cy="155941"/>
      </dsp:txXfrm>
    </dsp:sp>
    <dsp:sp modelId="{047E389F-8881-4C69-96ED-A9E8A8A761B2}">
      <dsp:nvSpPr>
        <dsp:cNvPr id="0" name=""/>
        <dsp:cNvSpPr/>
      </dsp:nvSpPr>
      <dsp:spPr>
        <a:xfrm>
          <a:off x="2458670" y="1640482"/>
          <a:ext cx="903561" cy="467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6601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800" kern="1200" dirty="0"/>
            <a:t>E</a:t>
          </a:r>
          <a:endParaRPr kumimoji="1" lang="ja-JP" altLang="en-US" sz="2800" kern="1200" dirty="0"/>
        </a:p>
      </dsp:txBody>
      <dsp:txXfrm>
        <a:off x="2458670" y="1640482"/>
        <a:ext cx="903561" cy="467824"/>
      </dsp:txXfrm>
    </dsp:sp>
    <dsp:sp modelId="{E8A19C27-E2EC-4796-BE96-24C3D3047ED3}">
      <dsp:nvSpPr>
        <dsp:cNvPr id="0" name=""/>
        <dsp:cNvSpPr/>
      </dsp:nvSpPr>
      <dsp:spPr>
        <a:xfrm>
          <a:off x="2639382" y="2004345"/>
          <a:ext cx="813205" cy="15594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000" kern="1200"/>
        </a:p>
      </dsp:txBody>
      <dsp:txXfrm>
        <a:off x="2639382" y="2004345"/>
        <a:ext cx="813205" cy="155941"/>
      </dsp:txXfrm>
    </dsp:sp>
    <dsp:sp modelId="{BD20B73A-F4EE-4049-B20C-AE39EC5753C1}">
      <dsp:nvSpPr>
        <dsp:cNvPr id="0" name=""/>
        <dsp:cNvSpPr/>
      </dsp:nvSpPr>
      <dsp:spPr>
        <a:xfrm>
          <a:off x="640316" y="902360"/>
          <a:ext cx="903561" cy="467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6601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800" kern="1200" dirty="0"/>
            <a:t>B</a:t>
          </a:r>
          <a:endParaRPr kumimoji="1" lang="ja-JP" altLang="en-US" sz="2800" kern="1200" dirty="0"/>
        </a:p>
      </dsp:txBody>
      <dsp:txXfrm>
        <a:off x="640316" y="902360"/>
        <a:ext cx="903561" cy="467824"/>
      </dsp:txXfrm>
    </dsp:sp>
    <dsp:sp modelId="{610421D2-BBBB-4A1F-B1E4-191E20E3F943}">
      <dsp:nvSpPr>
        <dsp:cNvPr id="0" name=""/>
        <dsp:cNvSpPr/>
      </dsp:nvSpPr>
      <dsp:spPr>
        <a:xfrm>
          <a:off x="821029" y="1266223"/>
          <a:ext cx="813205" cy="15594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000" kern="1200"/>
        </a:p>
      </dsp:txBody>
      <dsp:txXfrm>
        <a:off x="821029" y="1266223"/>
        <a:ext cx="813205" cy="1559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658EE51B-11A3-4E71-9045-9517CE6873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E9D79FF-19BF-4DE1-A257-8EE3469831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C849CD26-B701-48E0-97DA-A3C79490FDD9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C8A7DCD-A462-4354-B527-4912F888B3D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D38F28C-1BCE-4276-A1D0-93298EFB5C4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EB2058B8-EE4F-4E4B-A981-040984A1A3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239389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1" cy="495029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1" cy="495029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C7D1C8F6-8DC6-430E-BB01-C9140E1B32C1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6EE9D768-295A-4590-8246-4779C20709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316109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02127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571996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4680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EC97B-C2EC-4BCD-AC8F-7308464CC479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FFC6-9596-4F35-A5E8-AAA580D4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3867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8340F-0CD6-4FEE-A4C0-2A73937D22BB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FFC6-9596-4F35-A5E8-AAA580D4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9610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BDEB1-4151-4E7D-91FE-35B958B01BFD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FFC6-9596-4F35-A5E8-AAA580D4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227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C29B-0B15-4A88-8D3E-8E34021D5496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FFC6-9596-4F35-A5E8-AAA580D4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61077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64F5-6D71-4F74-8ECC-59E09E39B96B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FFC6-9596-4F35-A5E8-AAA580D4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35727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3EB69-D913-4E7C-A69C-D277000B8CF4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FFC6-9596-4F35-A5E8-AAA580D4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41099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B2AD3-6A6E-48AD-A68B-A66F2075DFA1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FFC6-9596-4F35-A5E8-AAA580D4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680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D57FE-CBA9-4531-A8AA-6B4510BD6382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FFC6-9596-4F35-A5E8-AAA580D4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8431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95A2-9FED-4253-A56D-453468E7C748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FFC6-9596-4F35-A5E8-AAA580D4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2275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5093E-56FF-4303-8D5F-4EA3E5354F3B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FFC6-9596-4F35-A5E8-AAA580D4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6661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F0D81-CA2D-48BE-BC4B-2CD62150B6D7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FFC6-9596-4F35-A5E8-AAA580D4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741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81009-5FD5-4A65-997F-7499C6E6D4CB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FFC6-9596-4F35-A5E8-AAA580D4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1918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EC02C-174D-460C-BF62-DF5BD477B59E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FFC6-9596-4F35-A5E8-AAA580D4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357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11F77-4706-4FC3-9399-801E32C78203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FFC6-9596-4F35-A5E8-AAA580D4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4571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74BC-245B-403C-BF8C-2366C8C77F17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FFC6-9596-4F35-A5E8-AAA580D4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657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64C69-7AAA-4F98-8F7B-D4C3810350F4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FFC6-9596-4F35-A5E8-AAA580D4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0711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A92B3-ED1A-40D9-94D7-8E3A5B2A46E5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E6DFFC6-9596-4F35-A5E8-AAA580D46CE3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14054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E299F85B-93BA-4826-BB63-3C64A595D3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/>
              <a:t>別府市都市計画課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960594C-AA66-49D4-B48D-AFCF5B7D9268}"/>
              </a:ext>
            </a:extLst>
          </p:cNvPr>
          <p:cNvSpPr/>
          <p:nvPr/>
        </p:nvSpPr>
        <p:spPr>
          <a:xfrm>
            <a:off x="1449392" y="2807167"/>
            <a:ext cx="788228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7200" dirty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別府市空き家</a:t>
            </a:r>
            <a:r>
              <a:rPr lang="en-US" altLang="ja-JP" sz="7200" dirty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LABO</a:t>
            </a:r>
            <a:endParaRPr lang="ja-JP" altLang="en-US" sz="7200" b="0" cap="none" spc="0" dirty="0">
              <a:ln w="0"/>
              <a:solidFill>
                <a:schemeClr val="bg2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62059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楕円 3">
            <a:extLst>
              <a:ext uri="{FF2B5EF4-FFF2-40B4-BE49-F238E27FC236}">
                <a16:creationId xmlns:a16="http://schemas.microsoft.com/office/drawing/2014/main" id="{607CF7E0-08A6-475E-A086-9F25255445F9}"/>
              </a:ext>
            </a:extLst>
          </p:cNvPr>
          <p:cNvSpPr/>
          <p:nvPr/>
        </p:nvSpPr>
        <p:spPr>
          <a:xfrm>
            <a:off x="5334000" y="735106"/>
            <a:ext cx="6266329" cy="585395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AC563DE7-C683-4EFF-8481-BBFE834439A0}"/>
              </a:ext>
            </a:extLst>
          </p:cNvPr>
          <p:cNvSpPr/>
          <p:nvPr/>
        </p:nvSpPr>
        <p:spPr>
          <a:xfrm>
            <a:off x="315815" y="4683699"/>
            <a:ext cx="4777911" cy="1987475"/>
          </a:xfrm>
          <a:prstGeom prst="rect">
            <a:avLst/>
          </a:prstGeom>
          <a:solidFill>
            <a:schemeClr val="accent2">
              <a:lumMod val="75000"/>
              <a:alpha val="92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1A6EBEA0-D31F-498E-8F54-2CA2985DAE17}"/>
              </a:ext>
            </a:extLst>
          </p:cNvPr>
          <p:cNvSpPr/>
          <p:nvPr/>
        </p:nvSpPr>
        <p:spPr>
          <a:xfrm>
            <a:off x="323273" y="2040260"/>
            <a:ext cx="4735594" cy="1320800"/>
          </a:xfrm>
          <a:prstGeom prst="rect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A213C2E-7B31-45B2-B1CE-3C703D14671B}"/>
              </a:ext>
            </a:extLst>
          </p:cNvPr>
          <p:cNvSpPr txBox="1"/>
          <p:nvPr/>
        </p:nvSpPr>
        <p:spPr>
          <a:xfrm>
            <a:off x="413560" y="4707936"/>
            <a:ext cx="4910264" cy="18937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6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空き家問題や利活用の相談・解決窓口</a:t>
            </a:r>
            <a:endParaRPr kumimoji="1" lang="en-US" altLang="ja-JP" sz="1600" b="1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ツリー体系組織では無く、新たな有機的な組織</a:t>
            </a:r>
            <a:endParaRPr kumimoji="1" lang="en-US" altLang="ja-JP" sz="1600" b="1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en-US" altLang="ja-JP" sz="16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LABO</a:t>
            </a:r>
            <a:r>
              <a:rPr kumimoji="1" lang="ja-JP" altLang="en-US" sz="16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のメンバーは、フラットな関係と互いを尊重</a:t>
            </a:r>
            <a:endParaRPr kumimoji="1" lang="en-US" altLang="ja-JP" sz="1600" b="1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繋がることで新たなアイデアとチャンス</a:t>
            </a:r>
            <a:endParaRPr kumimoji="1" lang="en-US" altLang="ja-JP" sz="1600" b="1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空き家問題の解決は、未来の街を創る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7D57397-4D20-43D1-8970-484569DE1969}"/>
              </a:ext>
            </a:extLst>
          </p:cNvPr>
          <p:cNvSpPr txBox="1"/>
          <p:nvPr/>
        </p:nvSpPr>
        <p:spPr>
          <a:xfrm>
            <a:off x="355463" y="2076512"/>
            <a:ext cx="4204250" cy="1211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600" b="1" dirty="0"/>
              <a:t>民間事業者が一緒に協議する場</a:t>
            </a:r>
            <a:endParaRPr kumimoji="1" lang="en-US" altLang="ja-JP" sz="1600" b="1" dirty="0"/>
          </a:p>
          <a:p>
            <a:pPr>
              <a:lnSpc>
                <a:spcPct val="150000"/>
              </a:lnSpc>
            </a:pPr>
            <a:r>
              <a:rPr kumimoji="1" lang="ja-JP" altLang="en-US" sz="1600" b="1" dirty="0"/>
              <a:t>空き家に興味ある市民が一緒に協議する場</a:t>
            </a:r>
            <a:endParaRPr kumimoji="1" lang="en-US" altLang="ja-JP" sz="1600" b="1" dirty="0"/>
          </a:p>
          <a:p>
            <a:pPr>
              <a:lnSpc>
                <a:spcPct val="150000"/>
              </a:lnSpc>
            </a:pPr>
            <a:r>
              <a:rPr kumimoji="1" lang="ja-JP" altLang="en-US" sz="1600" b="1" dirty="0"/>
              <a:t>別府市が一緒に協議する場</a:t>
            </a: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64E27162-3F52-4452-93D3-73A670E7AB79}"/>
              </a:ext>
            </a:extLst>
          </p:cNvPr>
          <p:cNvGrpSpPr/>
          <p:nvPr/>
        </p:nvGrpSpPr>
        <p:grpSpPr>
          <a:xfrm>
            <a:off x="6027574" y="1278115"/>
            <a:ext cx="5378412" cy="5015446"/>
            <a:chOff x="5762343" y="1342080"/>
            <a:chExt cx="5378412" cy="5015446"/>
          </a:xfrm>
        </p:grpSpPr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AEFDA583-0B54-4F9A-A505-BB8354B01B83}"/>
                </a:ext>
              </a:extLst>
            </p:cNvPr>
            <p:cNvSpPr/>
            <p:nvPr/>
          </p:nvSpPr>
          <p:spPr>
            <a:xfrm>
              <a:off x="6604251" y="4557526"/>
              <a:ext cx="1980000" cy="1800000"/>
            </a:xfrm>
            <a:prstGeom prst="ellipse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kumimoji="1" lang="ja-JP" altLang="en-US" sz="2000" b="1" dirty="0">
                  <a:solidFill>
                    <a:schemeClr val="accent1">
                      <a:lumMod val="75000"/>
                    </a:schemeClr>
                  </a:solidFill>
                </a:rPr>
                <a:t>別府市</a:t>
              </a:r>
            </a:p>
          </p:txBody>
        </p:sp>
        <p:sp>
          <p:nvSpPr>
            <p:cNvPr id="7" name="楕円 6">
              <a:extLst>
                <a:ext uri="{FF2B5EF4-FFF2-40B4-BE49-F238E27FC236}">
                  <a16:creationId xmlns:a16="http://schemas.microsoft.com/office/drawing/2014/main" id="{C8EBFDA0-18AE-4814-BB0D-8754C23EEA5E}"/>
                </a:ext>
              </a:extLst>
            </p:cNvPr>
            <p:cNvSpPr/>
            <p:nvPr/>
          </p:nvSpPr>
          <p:spPr>
            <a:xfrm>
              <a:off x="5762343" y="1342080"/>
              <a:ext cx="1980000" cy="1800000"/>
            </a:xfrm>
            <a:prstGeom prst="ellipse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kumimoji="1" lang="ja-JP" altLang="en-US" sz="2000" b="1" dirty="0">
                  <a:solidFill>
                    <a:schemeClr val="accent1">
                      <a:lumMod val="75000"/>
                    </a:schemeClr>
                  </a:solidFill>
                </a:rPr>
                <a:t>民間事業者</a:t>
              </a:r>
              <a:endParaRPr kumimoji="1" lang="en-US" altLang="ja-JP" sz="2000" b="1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kumimoji="1" lang="ja-JP" altLang="en-US" sz="2000" b="1" dirty="0">
                  <a:solidFill>
                    <a:schemeClr val="accent1">
                      <a:lumMod val="75000"/>
                    </a:schemeClr>
                  </a:solidFill>
                </a:rPr>
                <a:t>専門家</a:t>
              </a:r>
              <a:endParaRPr kumimoji="1" lang="en-US" altLang="ja-JP" sz="2000" b="1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kumimoji="1" lang="ja-JP" altLang="en-US" sz="2000" b="1" dirty="0">
                  <a:solidFill>
                    <a:schemeClr val="accent1">
                      <a:lumMod val="75000"/>
                    </a:schemeClr>
                  </a:solidFill>
                </a:rPr>
                <a:t>その他</a:t>
              </a:r>
              <a:endParaRPr kumimoji="1" lang="en-US" altLang="ja-JP" sz="20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8" name="楕円 7">
              <a:extLst>
                <a:ext uri="{FF2B5EF4-FFF2-40B4-BE49-F238E27FC236}">
                  <a16:creationId xmlns:a16="http://schemas.microsoft.com/office/drawing/2014/main" id="{74A37AF4-0B24-4380-B3D7-E017CB41A95F}"/>
                </a:ext>
              </a:extLst>
            </p:cNvPr>
            <p:cNvSpPr/>
            <p:nvPr/>
          </p:nvSpPr>
          <p:spPr>
            <a:xfrm>
              <a:off x="9160755" y="2647038"/>
              <a:ext cx="1980000" cy="1800000"/>
            </a:xfrm>
            <a:prstGeom prst="ellipse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kumimoji="1" lang="ja-JP" altLang="en-US" sz="2000" b="1" dirty="0">
                  <a:solidFill>
                    <a:schemeClr val="accent1">
                      <a:lumMod val="75000"/>
                    </a:schemeClr>
                  </a:solidFill>
                </a:rPr>
                <a:t>市民</a:t>
              </a:r>
              <a:endParaRPr kumimoji="1" lang="en-US" altLang="ja-JP" sz="20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9" name="楕円 8">
              <a:extLst>
                <a:ext uri="{FF2B5EF4-FFF2-40B4-BE49-F238E27FC236}">
                  <a16:creationId xmlns:a16="http://schemas.microsoft.com/office/drawing/2014/main" id="{7D3328E4-3106-4F6E-B1F6-0310AEA4C369}"/>
                </a:ext>
              </a:extLst>
            </p:cNvPr>
            <p:cNvSpPr/>
            <p:nvPr/>
          </p:nvSpPr>
          <p:spPr>
            <a:xfrm>
              <a:off x="6741796" y="2478572"/>
              <a:ext cx="2598631" cy="23400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kumimoji="1" lang="ja-JP" altLang="en-US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別府市空き家</a:t>
              </a:r>
              <a:r>
                <a:rPr kumimoji="1" lang="en-US" altLang="ja-JP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LABO</a:t>
              </a:r>
              <a:endParaRPr kumimoji="1" lang="ja-JP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AE1922BA-E66B-423E-B7B1-D64446543EFF}"/>
              </a:ext>
            </a:extLst>
          </p:cNvPr>
          <p:cNvSpPr txBox="1"/>
          <p:nvPr/>
        </p:nvSpPr>
        <p:spPr>
          <a:xfrm>
            <a:off x="285672" y="4288242"/>
            <a:ext cx="6186309" cy="6463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spcBef>
                <a:spcPct val="0"/>
              </a:spcBef>
              <a:buNone/>
              <a:defRPr kumimoji="1" sz="36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defRPr kumimoji="1">
                <a:solidFill>
                  <a:schemeClr val="tx2"/>
                </a:solidFill>
              </a:defRPr>
            </a:lvl2pPr>
            <a:lvl3pPr>
              <a:defRPr kumimoji="1">
                <a:solidFill>
                  <a:schemeClr val="tx2"/>
                </a:solidFill>
              </a:defRPr>
            </a:lvl3pPr>
            <a:lvl4pPr>
              <a:defRPr kumimoji="1">
                <a:solidFill>
                  <a:schemeClr val="tx2"/>
                </a:solidFill>
              </a:defRPr>
            </a:lvl4pPr>
            <a:lvl5pPr>
              <a:defRPr kumimoji="1">
                <a:solidFill>
                  <a:schemeClr val="tx2"/>
                </a:solidFill>
              </a:defRPr>
            </a:lvl5pPr>
            <a:lvl6pPr>
              <a:defRPr kumimoji="1">
                <a:solidFill>
                  <a:schemeClr val="tx2"/>
                </a:solidFill>
              </a:defRPr>
            </a:lvl6pPr>
            <a:lvl7pPr>
              <a:defRPr kumimoji="1">
                <a:solidFill>
                  <a:schemeClr val="tx2"/>
                </a:solidFill>
              </a:defRPr>
            </a:lvl7pPr>
            <a:lvl8pPr>
              <a:defRPr kumimoji="1">
                <a:solidFill>
                  <a:schemeClr val="tx2"/>
                </a:solidFill>
              </a:defRPr>
            </a:lvl8pPr>
            <a:lvl9pPr>
              <a:defRPr kumimoji="1">
                <a:solidFill>
                  <a:schemeClr val="tx2"/>
                </a:solidFill>
              </a:defRPr>
            </a:lvl9pPr>
          </a:lstStyle>
          <a:p>
            <a:r>
              <a:rPr lang="ja-JP" altLang="en-US" sz="2000" dirty="0">
                <a:solidFill>
                  <a:schemeClr val="tx1"/>
                </a:solidFill>
              </a:rPr>
              <a:t>別府市空き家ＬＡＢＯ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6AEA00B-4C1F-4270-80E4-02318E701153}"/>
              </a:ext>
            </a:extLst>
          </p:cNvPr>
          <p:cNvSpPr txBox="1"/>
          <p:nvPr/>
        </p:nvSpPr>
        <p:spPr>
          <a:xfrm>
            <a:off x="323273" y="1399253"/>
            <a:ext cx="3542866" cy="64633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>
              <a:spcBef>
                <a:spcPct val="0"/>
              </a:spcBef>
              <a:buNone/>
              <a:defRPr kumimoji="1" sz="36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defRPr kumimoji="1">
                <a:solidFill>
                  <a:schemeClr val="tx2"/>
                </a:solidFill>
              </a:defRPr>
            </a:lvl2pPr>
            <a:lvl3pPr>
              <a:defRPr kumimoji="1">
                <a:solidFill>
                  <a:schemeClr val="tx2"/>
                </a:solidFill>
              </a:defRPr>
            </a:lvl3pPr>
            <a:lvl4pPr>
              <a:defRPr kumimoji="1">
                <a:solidFill>
                  <a:schemeClr val="tx2"/>
                </a:solidFill>
              </a:defRPr>
            </a:lvl4pPr>
            <a:lvl5pPr>
              <a:defRPr kumimoji="1">
                <a:solidFill>
                  <a:schemeClr val="tx2"/>
                </a:solidFill>
              </a:defRPr>
            </a:lvl5pPr>
            <a:lvl6pPr>
              <a:defRPr kumimoji="1">
                <a:solidFill>
                  <a:schemeClr val="tx2"/>
                </a:solidFill>
              </a:defRPr>
            </a:lvl6pPr>
            <a:lvl7pPr>
              <a:defRPr kumimoji="1">
                <a:solidFill>
                  <a:schemeClr val="tx2"/>
                </a:solidFill>
              </a:defRPr>
            </a:lvl7pPr>
            <a:lvl8pPr>
              <a:defRPr kumimoji="1">
                <a:solidFill>
                  <a:schemeClr val="tx2"/>
                </a:solidFill>
              </a:defRPr>
            </a:lvl8pPr>
            <a:lvl9pPr>
              <a:defRPr kumimoji="1">
                <a:solidFill>
                  <a:schemeClr val="tx2"/>
                </a:solidFill>
              </a:defRPr>
            </a:lvl9pPr>
          </a:lstStyle>
          <a:p>
            <a:r>
              <a:rPr lang="ja-JP" altLang="en-US" sz="2000" dirty="0">
                <a:solidFill>
                  <a:schemeClr val="tx1"/>
                </a:solidFill>
              </a:rPr>
              <a:t>官民連携プラットフォーム</a:t>
            </a:r>
            <a:endParaRPr lang="en-US" altLang="ja-JP" sz="2000" dirty="0">
              <a:solidFill>
                <a:schemeClr val="tx1"/>
              </a:solidFill>
            </a:endParaRPr>
          </a:p>
          <a:p>
            <a:r>
              <a:rPr lang="ja-JP" altLang="en-US" sz="2000" dirty="0">
                <a:solidFill>
                  <a:schemeClr val="tx1"/>
                </a:solidFill>
              </a:rPr>
              <a:t>「空き家</a:t>
            </a:r>
            <a:r>
              <a:rPr lang="ja-JP" altLang="en-US" sz="2000">
                <a:solidFill>
                  <a:schemeClr val="tx1"/>
                </a:solidFill>
              </a:rPr>
              <a:t>を語ろう！」</a:t>
            </a:r>
            <a:endParaRPr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3" name="加算記号 2">
            <a:extLst>
              <a:ext uri="{FF2B5EF4-FFF2-40B4-BE49-F238E27FC236}">
                <a16:creationId xmlns:a16="http://schemas.microsoft.com/office/drawing/2014/main" id="{A2760B2C-DBC4-48D6-B6AD-0791BED59049}"/>
              </a:ext>
            </a:extLst>
          </p:cNvPr>
          <p:cNvSpPr/>
          <p:nvPr/>
        </p:nvSpPr>
        <p:spPr>
          <a:xfrm>
            <a:off x="2204114" y="3497567"/>
            <a:ext cx="699796" cy="690735"/>
          </a:xfrm>
          <a:prstGeom prst="mathPlus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439B606-3057-4C68-A19A-59D65E7143A6}"/>
              </a:ext>
            </a:extLst>
          </p:cNvPr>
          <p:cNvSpPr txBox="1"/>
          <p:nvPr/>
        </p:nvSpPr>
        <p:spPr>
          <a:xfrm>
            <a:off x="6828061" y="521710"/>
            <a:ext cx="32782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b="1" dirty="0">
                <a:solidFill>
                  <a:schemeClr val="accent6">
                    <a:lumMod val="50000"/>
                  </a:schemeClr>
                </a:solidFill>
              </a:rPr>
              <a:t>官民連携プラットフォーム</a:t>
            </a:r>
            <a:endParaRPr kumimoji="1" lang="en-US" altLang="ja-JP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kumimoji="1" lang="ja-JP" altLang="en-US" sz="2000" b="1" dirty="0">
                <a:solidFill>
                  <a:schemeClr val="accent6">
                    <a:lumMod val="50000"/>
                  </a:schemeClr>
                </a:solidFill>
              </a:rPr>
              <a:t>「空き家を語ろう！」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6CDA0307-5E80-4B76-B92B-472406370951}"/>
              </a:ext>
            </a:extLst>
          </p:cNvPr>
          <p:cNvSpPr/>
          <p:nvPr/>
        </p:nvSpPr>
        <p:spPr>
          <a:xfrm>
            <a:off x="323273" y="216286"/>
            <a:ext cx="446147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別府市空き家</a:t>
            </a:r>
            <a:r>
              <a:rPr lang="en-US" altLang="ja-JP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LABO</a:t>
            </a:r>
            <a:endParaRPr lang="ja-JP" altLang="en-US" sz="4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0FC9D2DD-F40C-4B14-8099-BA9D796AB12A}"/>
              </a:ext>
            </a:extLst>
          </p:cNvPr>
          <p:cNvSpPr/>
          <p:nvPr/>
        </p:nvSpPr>
        <p:spPr>
          <a:xfrm>
            <a:off x="11025923" y="6259654"/>
            <a:ext cx="944577" cy="3509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b="1" dirty="0">
                <a:solidFill>
                  <a:schemeClr val="bg1"/>
                </a:solidFill>
              </a:rPr>
              <a:t>1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953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0883211F-F176-487C-9385-2C2DF4017F58}"/>
              </a:ext>
            </a:extLst>
          </p:cNvPr>
          <p:cNvSpPr/>
          <p:nvPr/>
        </p:nvSpPr>
        <p:spPr>
          <a:xfrm>
            <a:off x="1281098" y="2231526"/>
            <a:ext cx="9172609" cy="271667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矢印: 右 70">
            <a:extLst>
              <a:ext uri="{FF2B5EF4-FFF2-40B4-BE49-F238E27FC236}">
                <a16:creationId xmlns:a16="http://schemas.microsoft.com/office/drawing/2014/main" id="{1D3669F1-A9AA-4921-B370-A37AF50C0BE7}"/>
              </a:ext>
            </a:extLst>
          </p:cNvPr>
          <p:cNvSpPr>
            <a:spLocks/>
          </p:cNvSpPr>
          <p:nvPr/>
        </p:nvSpPr>
        <p:spPr>
          <a:xfrm rot="5400000">
            <a:off x="5457463" y="5038864"/>
            <a:ext cx="454362" cy="268912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3BEAE965-0631-4615-9350-F5F8FF1A83BA}"/>
              </a:ext>
            </a:extLst>
          </p:cNvPr>
          <p:cNvSpPr txBox="1"/>
          <p:nvPr/>
        </p:nvSpPr>
        <p:spPr>
          <a:xfrm>
            <a:off x="6457494" y="5003767"/>
            <a:ext cx="33455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chemeClr val="accent6">
                    <a:lumMod val="50000"/>
                  </a:schemeClr>
                </a:solidFill>
              </a:rPr>
              <a:t>運営しながら協議をかさね</a:t>
            </a:r>
          </a:p>
        </p:txBody>
      </p: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7D08CE26-C2DE-40D1-8A28-AB93C9728605}"/>
              </a:ext>
            </a:extLst>
          </p:cNvPr>
          <p:cNvSpPr/>
          <p:nvPr/>
        </p:nvSpPr>
        <p:spPr>
          <a:xfrm>
            <a:off x="1281098" y="5407252"/>
            <a:ext cx="9172609" cy="119181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/>
              <a:t>自身で</a:t>
            </a:r>
            <a:r>
              <a:rPr kumimoji="1" lang="ja-JP" altLang="en-US" sz="3200" b="1" i="1" dirty="0"/>
              <a:t>ルールや組織体制を作っていく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A0180F7B-C8FF-4397-84E1-7E5748030855}"/>
              </a:ext>
            </a:extLst>
          </p:cNvPr>
          <p:cNvSpPr/>
          <p:nvPr/>
        </p:nvSpPr>
        <p:spPr>
          <a:xfrm>
            <a:off x="345410" y="260760"/>
            <a:ext cx="689163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別府市空き家</a:t>
            </a:r>
            <a:r>
              <a:rPr lang="en-US" altLang="ja-JP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LABO</a:t>
            </a:r>
            <a:r>
              <a:rPr lang="ja-JP" altLang="en-US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運営</a:t>
            </a:r>
            <a:r>
              <a:rPr lang="en-US" altLang="ja-JP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(</a:t>
            </a:r>
            <a:r>
              <a:rPr lang="ja-JP" altLang="en-US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概念</a:t>
            </a:r>
            <a:r>
              <a:rPr lang="en-US" altLang="ja-JP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)</a:t>
            </a:r>
            <a:endParaRPr lang="ja-JP" altLang="en-US" sz="4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FC584BFC-5BB1-4A7D-8136-B1850E56A49A}"/>
              </a:ext>
            </a:extLst>
          </p:cNvPr>
          <p:cNvSpPr txBox="1"/>
          <p:nvPr/>
        </p:nvSpPr>
        <p:spPr>
          <a:xfrm>
            <a:off x="2798059" y="2409077"/>
            <a:ext cx="61292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別府市空き家</a:t>
            </a:r>
            <a:r>
              <a:rPr kumimoji="1" lang="en-US" altLang="ja-JP" sz="2400" b="1" dirty="0"/>
              <a:t>LABO</a:t>
            </a:r>
            <a:r>
              <a:rPr kumimoji="1" lang="ja-JP" altLang="en-US" sz="2400" b="1" dirty="0"/>
              <a:t>メンバー</a:t>
            </a:r>
          </a:p>
        </p:txBody>
      </p:sp>
      <p:sp>
        <p:nvSpPr>
          <p:cNvPr id="40" name="楕円 39">
            <a:extLst>
              <a:ext uri="{FF2B5EF4-FFF2-40B4-BE49-F238E27FC236}">
                <a16:creationId xmlns:a16="http://schemas.microsoft.com/office/drawing/2014/main" id="{44A3B0A6-B7FD-424A-9BE3-676E96F704D8}"/>
              </a:ext>
            </a:extLst>
          </p:cNvPr>
          <p:cNvSpPr/>
          <p:nvPr/>
        </p:nvSpPr>
        <p:spPr>
          <a:xfrm>
            <a:off x="3764529" y="3278096"/>
            <a:ext cx="1980000" cy="1344587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2000" b="1" dirty="0">
                <a:solidFill>
                  <a:schemeClr val="accent1">
                    <a:lumMod val="75000"/>
                  </a:schemeClr>
                </a:solidFill>
              </a:rPr>
              <a:t>民間事業者</a:t>
            </a:r>
            <a:endParaRPr kumimoji="1" lang="en-US" altLang="ja-JP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876D2D7C-42B7-4587-B40B-5B32A0251E6B}"/>
              </a:ext>
            </a:extLst>
          </p:cNvPr>
          <p:cNvSpPr/>
          <p:nvPr/>
        </p:nvSpPr>
        <p:spPr>
          <a:xfrm>
            <a:off x="1532814" y="3255817"/>
            <a:ext cx="1980000" cy="1344587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2000" b="1" dirty="0">
                <a:solidFill>
                  <a:schemeClr val="accent1">
                    <a:lumMod val="75000"/>
                  </a:schemeClr>
                </a:solidFill>
              </a:rPr>
              <a:t>市民</a:t>
            </a:r>
            <a:endParaRPr kumimoji="1" lang="en-US" altLang="ja-JP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3" name="楕円 42">
            <a:extLst>
              <a:ext uri="{FF2B5EF4-FFF2-40B4-BE49-F238E27FC236}">
                <a16:creationId xmlns:a16="http://schemas.microsoft.com/office/drawing/2014/main" id="{D5914901-2F5D-423B-9F7F-E8E3B4F4DCFF}"/>
              </a:ext>
            </a:extLst>
          </p:cNvPr>
          <p:cNvSpPr/>
          <p:nvPr/>
        </p:nvSpPr>
        <p:spPr>
          <a:xfrm>
            <a:off x="6019840" y="3278096"/>
            <a:ext cx="1980000" cy="1344587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2000" b="1" dirty="0">
                <a:solidFill>
                  <a:schemeClr val="accent1">
                    <a:lumMod val="75000"/>
                  </a:schemeClr>
                </a:solidFill>
              </a:rPr>
              <a:t>専門家</a:t>
            </a:r>
            <a:endParaRPr kumimoji="1" lang="en-US" altLang="ja-JP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1EDB3972-7604-4B95-A256-94AE2C83BBA2}"/>
              </a:ext>
            </a:extLst>
          </p:cNvPr>
          <p:cNvSpPr/>
          <p:nvPr/>
        </p:nvSpPr>
        <p:spPr>
          <a:xfrm>
            <a:off x="8335036" y="3259434"/>
            <a:ext cx="1980000" cy="1344587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2000" b="1" dirty="0">
                <a:solidFill>
                  <a:schemeClr val="accent1">
                    <a:lumMod val="75000"/>
                  </a:schemeClr>
                </a:solidFill>
              </a:rPr>
              <a:t>その他</a:t>
            </a:r>
            <a:endParaRPr kumimoji="1" lang="en-US" altLang="ja-JP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kumimoji="1" lang="ja-JP" altLang="en-US" sz="2000" b="1" dirty="0">
                <a:solidFill>
                  <a:schemeClr val="accent1">
                    <a:lumMod val="75000"/>
                  </a:schemeClr>
                </a:solidFill>
              </a:rPr>
              <a:t>あらゆる</a:t>
            </a:r>
            <a:endParaRPr kumimoji="1" lang="en-US" altLang="ja-JP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kumimoji="1" lang="ja-JP" altLang="en-US" sz="2000" b="1" dirty="0">
                <a:solidFill>
                  <a:schemeClr val="accent1">
                    <a:lumMod val="75000"/>
                  </a:schemeClr>
                </a:solidFill>
              </a:rPr>
              <a:t>立場の方々</a:t>
            </a:r>
            <a:endParaRPr kumimoji="1" lang="en-US" altLang="ja-JP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思考の吹き出し: 雲形 6">
            <a:extLst>
              <a:ext uri="{FF2B5EF4-FFF2-40B4-BE49-F238E27FC236}">
                <a16:creationId xmlns:a16="http://schemas.microsoft.com/office/drawing/2014/main" id="{BDA6F813-EE0F-4D7E-A3A9-F3ADFDD2139A}"/>
              </a:ext>
            </a:extLst>
          </p:cNvPr>
          <p:cNvSpPr/>
          <p:nvPr/>
        </p:nvSpPr>
        <p:spPr>
          <a:xfrm>
            <a:off x="5819100" y="831367"/>
            <a:ext cx="5765944" cy="134458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誰もがサポーター・</a:t>
            </a:r>
            <a:endParaRPr kumimoji="1" lang="en-US" altLang="ja-JP" b="1" dirty="0"/>
          </a:p>
          <a:p>
            <a:pPr algn="ctr"/>
            <a:r>
              <a:rPr kumimoji="1" lang="ja-JP" altLang="en-US" b="1" dirty="0"/>
              <a:t>プレイヤー・オーナーになり得る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5389130-4335-46F3-A167-1F491FE33333}"/>
              </a:ext>
            </a:extLst>
          </p:cNvPr>
          <p:cNvSpPr/>
          <p:nvPr/>
        </p:nvSpPr>
        <p:spPr>
          <a:xfrm>
            <a:off x="11025923" y="6259654"/>
            <a:ext cx="944577" cy="3509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b="1" dirty="0">
                <a:solidFill>
                  <a:schemeClr val="bg1"/>
                </a:solidFill>
              </a:rPr>
              <a:t>2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939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楕円 7">
            <a:extLst>
              <a:ext uri="{FF2B5EF4-FFF2-40B4-BE49-F238E27FC236}">
                <a16:creationId xmlns:a16="http://schemas.microsoft.com/office/drawing/2014/main" id="{A655F0D4-259F-45C1-94FF-04E243E7D97C}"/>
              </a:ext>
            </a:extLst>
          </p:cNvPr>
          <p:cNvSpPr/>
          <p:nvPr/>
        </p:nvSpPr>
        <p:spPr>
          <a:xfrm>
            <a:off x="1629613" y="4721292"/>
            <a:ext cx="8595695" cy="1615817"/>
          </a:xfrm>
          <a:prstGeom prst="ellips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四角形: 角を丸くする 98">
            <a:extLst>
              <a:ext uri="{FF2B5EF4-FFF2-40B4-BE49-F238E27FC236}">
                <a16:creationId xmlns:a16="http://schemas.microsoft.com/office/drawing/2014/main" id="{7EA6E536-AABB-47C7-B183-98FC1E2A7A92}"/>
              </a:ext>
            </a:extLst>
          </p:cNvPr>
          <p:cNvSpPr/>
          <p:nvPr/>
        </p:nvSpPr>
        <p:spPr>
          <a:xfrm>
            <a:off x="3620278" y="1222397"/>
            <a:ext cx="4195792" cy="49964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3A1B02BB-BDD6-47E3-B289-85B5B8B8D94F}"/>
              </a:ext>
            </a:extLst>
          </p:cNvPr>
          <p:cNvSpPr/>
          <p:nvPr/>
        </p:nvSpPr>
        <p:spPr>
          <a:xfrm>
            <a:off x="3989460" y="2379934"/>
            <a:ext cx="3081120" cy="63664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3696716-AFEA-4027-89A4-98D1F6B23999}"/>
              </a:ext>
            </a:extLst>
          </p:cNvPr>
          <p:cNvSpPr txBox="1"/>
          <p:nvPr/>
        </p:nvSpPr>
        <p:spPr>
          <a:xfrm>
            <a:off x="4421779" y="2544329"/>
            <a:ext cx="2378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別府市・</a:t>
            </a:r>
            <a:r>
              <a:rPr kumimoji="1" lang="en-US" altLang="ja-JP" b="1" dirty="0"/>
              <a:t>LABO</a:t>
            </a:r>
            <a:r>
              <a:rPr kumimoji="1" lang="ja-JP" altLang="en-US" b="1" dirty="0"/>
              <a:t>窓口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5EB3A673-9D32-4A0B-B550-9AF85DCD9176}"/>
              </a:ext>
            </a:extLst>
          </p:cNvPr>
          <p:cNvSpPr txBox="1"/>
          <p:nvPr/>
        </p:nvSpPr>
        <p:spPr>
          <a:xfrm>
            <a:off x="3091598" y="1284045"/>
            <a:ext cx="5156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所有者　</a:t>
            </a:r>
            <a:r>
              <a:rPr kumimoji="1" lang="en-US" altLang="ja-JP" b="1" dirty="0"/>
              <a:t>or</a:t>
            </a:r>
            <a:r>
              <a:rPr kumimoji="1" lang="ja-JP" altLang="en-US" b="1" dirty="0"/>
              <a:t>　市民　</a:t>
            </a:r>
            <a:r>
              <a:rPr kumimoji="1" lang="en-US" altLang="ja-JP" b="1" dirty="0"/>
              <a:t>or</a:t>
            </a:r>
            <a:r>
              <a:rPr kumimoji="1" lang="ja-JP" altLang="en-US" b="1" dirty="0"/>
              <a:t>　利用希望者</a:t>
            </a:r>
          </a:p>
        </p:txBody>
      </p:sp>
      <p:sp>
        <p:nvSpPr>
          <p:cNvPr id="40" name="矢印: 右 39">
            <a:extLst>
              <a:ext uri="{FF2B5EF4-FFF2-40B4-BE49-F238E27FC236}">
                <a16:creationId xmlns:a16="http://schemas.microsoft.com/office/drawing/2014/main" id="{738A3BB2-2B95-4680-AC33-4E87D1EE14E9}"/>
              </a:ext>
            </a:extLst>
          </p:cNvPr>
          <p:cNvSpPr>
            <a:spLocks/>
          </p:cNvSpPr>
          <p:nvPr/>
        </p:nvSpPr>
        <p:spPr>
          <a:xfrm rot="5400000">
            <a:off x="5434339" y="1906292"/>
            <a:ext cx="470980" cy="268912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EEA83200-E57E-4046-9E2E-26D6DBD53AD9}"/>
              </a:ext>
            </a:extLst>
          </p:cNvPr>
          <p:cNvSpPr txBox="1"/>
          <p:nvPr/>
        </p:nvSpPr>
        <p:spPr>
          <a:xfrm>
            <a:off x="5804285" y="1886859"/>
            <a:ext cx="978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accent6">
                    <a:lumMod val="50000"/>
                  </a:schemeClr>
                </a:solidFill>
              </a:rPr>
              <a:t>相談</a:t>
            </a:r>
          </a:p>
        </p:txBody>
      </p:sp>
      <p:sp>
        <p:nvSpPr>
          <p:cNvPr id="46" name="矢印: 右 45">
            <a:extLst>
              <a:ext uri="{FF2B5EF4-FFF2-40B4-BE49-F238E27FC236}">
                <a16:creationId xmlns:a16="http://schemas.microsoft.com/office/drawing/2014/main" id="{9C7720F3-BB72-4A1B-A4B0-EAEC04718C1E}"/>
              </a:ext>
            </a:extLst>
          </p:cNvPr>
          <p:cNvSpPr>
            <a:spLocks/>
          </p:cNvSpPr>
          <p:nvPr/>
        </p:nvSpPr>
        <p:spPr>
          <a:xfrm rot="5400000">
            <a:off x="5691971" y="3265932"/>
            <a:ext cx="470980" cy="268912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4E8D3B98-65A3-45E8-A22B-12E46D5F6347}"/>
              </a:ext>
            </a:extLst>
          </p:cNvPr>
          <p:cNvSpPr txBox="1"/>
          <p:nvPr/>
        </p:nvSpPr>
        <p:spPr>
          <a:xfrm>
            <a:off x="6061917" y="3199626"/>
            <a:ext cx="14166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accent6">
                    <a:lumMod val="50000"/>
                  </a:schemeClr>
                </a:solidFill>
              </a:rPr>
              <a:t>内容を共有</a:t>
            </a:r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EDC38323-7143-4CAE-9491-AA171C5014A1}"/>
              </a:ext>
            </a:extLst>
          </p:cNvPr>
          <p:cNvSpPr/>
          <p:nvPr/>
        </p:nvSpPr>
        <p:spPr>
          <a:xfrm>
            <a:off x="1705163" y="4446803"/>
            <a:ext cx="2280827" cy="127779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楕円 59">
            <a:extLst>
              <a:ext uri="{FF2B5EF4-FFF2-40B4-BE49-F238E27FC236}">
                <a16:creationId xmlns:a16="http://schemas.microsoft.com/office/drawing/2014/main" id="{CB132F4E-39B1-4BFA-AA00-8317FFFF5366}"/>
              </a:ext>
            </a:extLst>
          </p:cNvPr>
          <p:cNvSpPr/>
          <p:nvPr/>
        </p:nvSpPr>
        <p:spPr>
          <a:xfrm>
            <a:off x="3080116" y="4407066"/>
            <a:ext cx="2280827" cy="127779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F060BA84-79E8-4E78-A6EE-E66689798E1A}"/>
              </a:ext>
            </a:extLst>
          </p:cNvPr>
          <p:cNvSpPr txBox="1"/>
          <p:nvPr/>
        </p:nvSpPr>
        <p:spPr>
          <a:xfrm>
            <a:off x="1322491" y="5764617"/>
            <a:ext cx="1835303" cy="33039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>
              <a:spcBef>
                <a:spcPct val="0"/>
              </a:spcBef>
              <a:buNone/>
              <a:defRPr kumimoji="1" sz="36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defRPr kumimoji="1">
                <a:solidFill>
                  <a:schemeClr val="tx2"/>
                </a:solidFill>
              </a:defRPr>
            </a:lvl2pPr>
            <a:lvl3pPr>
              <a:defRPr kumimoji="1">
                <a:solidFill>
                  <a:schemeClr val="tx2"/>
                </a:solidFill>
              </a:defRPr>
            </a:lvl3pPr>
            <a:lvl4pPr>
              <a:defRPr kumimoji="1">
                <a:solidFill>
                  <a:schemeClr val="tx2"/>
                </a:solidFill>
              </a:defRPr>
            </a:lvl4pPr>
            <a:lvl5pPr>
              <a:defRPr kumimoji="1">
                <a:solidFill>
                  <a:schemeClr val="tx2"/>
                </a:solidFill>
              </a:defRPr>
            </a:lvl5pPr>
            <a:lvl6pPr>
              <a:defRPr kumimoji="1">
                <a:solidFill>
                  <a:schemeClr val="tx2"/>
                </a:solidFill>
              </a:defRPr>
            </a:lvl6pPr>
            <a:lvl7pPr>
              <a:defRPr kumimoji="1">
                <a:solidFill>
                  <a:schemeClr val="tx2"/>
                </a:solidFill>
              </a:defRPr>
            </a:lvl7pPr>
            <a:lvl8pPr>
              <a:defRPr kumimoji="1">
                <a:solidFill>
                  <a:schemeClr val="tx2"/>
                </a:solidFill>
              </a:defRPr>
            </a:lvl8pPr>
            <a:lvl9pPr>
              <a:defRPr kumimoji="1">
                <a:solidFill>
                  <a:schemeClr val="tx2"/>
                </a:solidFill>
              </a:defRPr>
            </a:lvl9pPr>
          </a:lstStyle>
          <a:p>
            <a:pPr algn="ctr"/>
            <a:r>
              <a:rPr lang="ja-JP" altLang="en-US" sz="1600" dirty="0">
                <a:solidFill>
                  <a:schemeClr val="accent5">
                    <a:lumMod val="75000"/>
                  </a:schemeClr>
                </a:solidFill>
              </a:rPr>
              <a:t>相談①対応チーム</a:t>
            </a:r>
            <a:endParaRPr lang="en-US" altLang="ja-JP" sz="16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0" name="楕円 79">
            <a:extLst>
              <a:ext uri="{FF2B5EF4-FFF2-40B4-BE49-F238E27FC236}">
                <a16:creationId xmlns:a16="http://schemas.microsoft.com/office/drawing/2014/main" id="{597DB411-0342-4913-8BFA-BECCEFF25291}"/>
              </a:ext>
            </a:extLst>
          </p:cNvPr>
          <p:cNvSpPr/>
          <p:nvPr/>
        </p:nvSpPr>
        <p:spPr>
          <a:xfrm>
            <a:off x="7697608" y="3943070"/>
            <a:ext cx="1343237" cy="111436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四角形: 角を丸くする 47">
            <a:extLst>
              <a:ext uri="{FF2B5EF4-FFF2-40B4-BE49-F238E27FC236}">
                <a16:creationId xmlns:a16="http://schemas.microsoft.com/office/drawing/2014/main" id="{6232C995-2412-4159-86BF-F930B6453111}"/>
              </a:ext>
            </a:extLst>
          </p:cNvPr>
          <p:cNvSpPr/>
          <p:nvPr/>
        </p:nvSpPr>
        <p:spPr>
          <a:xfrm>
            <a:off x="4076555" y="6106201"/>
            <a:ext cx="3186546" cy="63664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75534EF-6D76-4FC1-9B67-717DE525C9A9}"/>
              </a:ext>
            </a:extLst>
          </p:cNvPr>
          <p:cNvSpPr txBox="1"/>
          <p:nvPr/>
        </p:nvSpPr>
        <p:spPr>
          <a:xfrm>
            <a:off x="2638478" y="6294594"/>
            <a:ext cx="61292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別府市空き家</a:t>
            </a:r>
            <a:r>
              <a:rPr kumimoji="1" lang="en-US" altLang="ja-JP" b="1" dirty="0"/>
              <a:t>LABO</a:t>
            </a:r>
            <a:r>
              <a:rPr kumimoji="1" lang="ja-JP" altLang="en-US" b="1" dirty="0"/>
              <a:t>メンバー</a:t>
            </a:r>
          </a:p>
        </p:txBody>
      </p:sp>
      <p:sp>
        <p:nvSpPr>
          <p:cNvPr id="17" name="矢印: 上向き折線 16">
            <a:extLst>
              <a:ext uri="{FF2B5EF4-FFF2-40B4-BE49-F238E27FC236}">
                <a16:creationId xmlns:a16="http://schemas.microsoft.com/office/drawing/2014/main" id="{7A5676B2-CA26-4344-98FF-5211D2939411}"/>
              </a:ext>
            </a:extLst>
          </p:cNvPr>
          <p:cNvSpPr/>
          <p:nvPr/>
        </p:nvSpPr>
        <p:spPr>
          <a:xfrm rot="5400000" flipH="1">
            <a:off x="97136" y="1952802"/>
            <a:ext cx="4075239" cy="2714865"/>
          </a:xfrm>
          <a:prstGeom prst="bentUpArrow">
            <a:avLst>
              <a:gd name="adj1" fmla="val 6321"/>
              <a:gd name="adj2" fmla="val 7278"/>
              <a:gd name="adj3" fmla="val 15964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矢印: 右 17">
            <a:extLst>
              <a:ext uri="{FF2B5EF4-FFF2-40B4-BE49-F238E27FC236}">
                <a16:creationId xmlns:a16="http://schemas.microsoft.com/office/drawing/2014/main" id="{EFD88451-4A1D-4CCD-A698-B5681AEDFDF7}"/>
              </a:ext>
            </a:extLst>
          </p:cNvPr>
          <p:cNvSpPr/>
          <p:nvPr/>
        </p:nvSpPr>
        <p:spPr>
          <a:xfrm>
            <a:off x="777323" y="5254957"/>
            <a:ext cx="898080" cy="307777"/>
          </a:xfrm>
          <a:prstGeom prst="rightArrow">
            <a:avLst>
              <a:gd name="adj1" fmla="val 50000"/>
              <a:gd name="adj2" fmla="val 11432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4" name="テキスト ボックス 93">
            <a:extLst>
              <a:ext uri="{FF2B5EF4-FFF2-40B4-BE49-F238E27FC236}">
                <a16:creationId xmlns:a16="http://schemas.microsoft.com/office/drawing/2014/main" id="{BA0B4633-ACBD-4836-AD71-F4365235F4B5}"/>
              </a:ext>
            </a:extLst>
          </p:cNvPr>
          <p:cNvSpPr txBox="1"/>
          <p:nvPr/>
        </p:nvSpPr>
        <p:spPr>
          <a:xfrm>
            <a:off x="7744809" y="6255109"/>
            <a:ext cx="14166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accent6">
                    <a:lumMod val="50000"/>
                  </a:schemeClr>
                </a:solidFill>
              </a:rPr>
              <a:t>状況を共有</a:t>
            </a:r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437AC042-C3AF-45B5-AF8D-037DA02F4CC0}"/>
              </a:ext>
            </a:extLst>
          </p:cNvPr>
          <p:cNvSpPr txBox="1"/>
          <p:nvPr/>
        </p:nvSpPr>
        <p:spPr>
          <a:xfrm>
            <a:off x="958641" y="1712570"/>
            <a:ext cx="310185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accent6">
                    <a:lumMod val="50000"/>
                  </a:schemeClr>
                </a:solidFill>
              </a:rPr>
              <a:t>直接対応</a:t>
            </a:r>
            <a:endParaRPr kumimoji="1" lang="en-US" altLang="ja-JP" sz="14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kumimoji="1" lang="ja-JP" altLang="en-US" sz="1400" b="1" dirty="0">
                <a:solidFill>
                  <a:schemeClr val="accent6">
                    <a:lumMod val="50000"/>
                  </a:schemeClr>
                </a:solidFill>
              </a:rPr>
              <a:t>・空き家を利活用したい</a:t>
            </a:r>
            <a:endParaRPr kumimoji="1" lang="en-US" altLang="ja-JP" sz="14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kumimoji="1" lang="ja-JP" altLang="en-US" sz="1400" b="1" dirty="0">
                <a:solidFill>
                  <a:schemeClr val="accent6">
                    <a:lumMod val="50000"/>
                  </a:schemeClr>
                </a:solidFill>
              </a:rPr>
              <a:t>・空き家を管理して欲しい</a:t>
            </a:r>
            <a:endParaRPr kumimoji="1" lang="en-US" altLang="ja-JP" sz="14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kumimoji="1" lang="ja-JP" altLang="en-US" sz="1400" b="1" dirty="0">
                <a:solidFill>
                  <a:schemeClr val="accent6">
                    <a:lumMod val="50000"/>
                  </a:schemeClr>
                </a:solidFill>
              </a:rPr>
              <a:t>・空き家を手放したい、譲渡したい</a:t>
            </a:r>
            <a:endParaRPr kumimoji="1" lang="en-US" altLang="ja-JP" sz="14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kumimoji="1" lang="ja-JP" altLang="en-US" sz="1400" b="1" dirty="0">
                <a:solidFill>
                  <a:schemeClr val="accent6">
                    <a:lumMod val="50000"/>
                  </a:schemeClr>
                </a:solidFill>
              </a:rPr>
              <a:t>・市内の空き家に住みたい</a:t>
            </a:r>
            <a:endParaRPr kumimoji="1" lang="en-US" altLang="ja-JP" sz="14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kumimoji="1" lang="ja-JP" altLang="en-US" sz="1400" b="1" dirty="0">
                <a:solidFill>
                  <a:schemeClr val="accent6">
                    <a:lumMod val="50000"/>
                  </a:schemeClr>
                </a:solidFill>
              </a:rPr>
              <a:t>・街の活気を取り戻したい</a:t>
            </a:r>
            <a:endParaRPr kumimoji="1" lang="en-US" altLang="ja-JP" sz="14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kumimoji="1" lang="ja-JP" altLang="en-US" sz="1400" b="1" dirty="0">
                <a:solidFill>
                  <a:schemeClr val="accent6">
                    <a:lumMod val="50000"/>
                  </a:schemeClr>
                </a:solidFill>
              </a:rPr>
              <a:t>・空き家でサブスクしたい</a:t>
            </a:r>
            <a:endParaRPr kumimoji="1" lang="en-US" altLang="ja-JP" sz="14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kumimoji="1" lang="ja-JP" altLang="en-US" sz="1400" b="1" dirty="0">
                <a:solidFill>
                  <a:schemeClr val="accent6">
                    <a:lumMod val="50000"/>
                  </a:schemeClr>
                </a:solidFill>
              </a:rPr>
              <a:t>・空き家で飲食店したい</a:t>
            </a:r>
            <a:endParaRPr kumimoji="1" lang="en-US" altLang="ja-JP" sz="14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kumimoji="1" lang="ja-JP" altLang="en-US" sz="1400" b="1" dirty="0">
                <a:solidFill>
                  <a:schemeClr val="accent6">
                    <a:lumMod val="50000"/>
                  </a:schemeClr>
                </a:solidFill>
              </a:rPr>
              <a:t>・空き家で個展を開きたい</a:t>
            </a:r>
          </a:p>
        </p:txBody>
      </p:sp>
      <p:sp>
        <p:nvSpPr>
          <p:cNvPr id="123" name="テキスト ボックス 122">
            <a:extLst>
              <a:ext uri="{FF2B5EF4-FFF2-40B4-BE49-F238E27FC236}">
                <a16:creationId xmlns:a16="http://schemas.microsoft.com/office/drawing/2014/main" id="{2A10A51A-CEF3-4E69-B17E-71BC9BC17828}"/>
              </a:ext>
            </a:extLst>
          </p:cNvPr>
          <p:cNvSpPr txBox="1"/>
          <p:nvPr/>
        </p:nvSpPr>
        <p:spPr>
          <a:xfrm>
            <a:off x="3050800" y="4054167"/>
            <a:ext cx="2452541" cy="33039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>
              <a:spcBef>
                <a:spcPct val="0"/>
              </a:spcBef>
              <a:buNone/>
              <a:defRPr kumimoji="1" sz="36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defRPr kumimoji="1">
                <a:solidFill>
                  <a:schemeClr val="tx2"/>
                </a:solidFill>
              </a:defRPr>
            </a:lvl2pPr>
            <a:lvl3pPr>
              <a:defRPr kumimoji="1">
                <a:solidFill>
                  <a:schemeClr val="tx2"/>
                </a:solidFill>
              </a:defRPr>
            </a:lvl3pPr>
            <a:lvl4pPr>
              <a:defRPr kumimoji="1">
                <a:solidFill>
                  <a:schemeClr val="tx2"/>
                </a:solidFill>
              </a:defRPr>
            </a:lvl4pPr>
            <a:lvl5pPr>
              <a:defRPr kumimoji="1">
                <a:solidFill>
                  <a:schemeClr val="tx2"/>
                </a:solidFill>
              </a:defRPr>
            </a:lvl5pPr>
            <a:lvl6pPr>
              <a:defRPr kumimoji="1">
                <a:solidFill>
                  <a:schemeClr val="tx2"/>
                </a:solidFill>
              </a:defRPr>
            </a:lvl6pPr>
            <a:lvl7pPr>
              <a:defRPr kumimoji="1">
                <a:solidFill>
                  <a:schemeClr val="tx2"/>
                </a:solidFill>
              </a:defRPr>
            </a:lvl7pPr>
            <a:lvl8pPr>
              <a:defRPr kumimoji="1">
                <a:solidFill>
                  <a:schemeClr val="tx2"/>
                </a:solidFill>
              </a:defRPr>
            </a:lvl8pPr>
            <a:lvl9pPr>
              <a:defRPr kumimoji="1">
                <a:solidFill>
                  <a:schemeClr val="tx2"/>
                </a:solidFill>
              </a:defRPr>
            </a:lvl9pPr>
          </a:lstStyle>
          <a:p>
            <a:pPr algn="ctr"/>
            <a:r>
              <a:rPr lang="ja-JP" altLang="en-US" sz="1600" dirty="0">
                <a:solidFill>
                  <a:schemeClr val="accent5">
                    <a:lumMod val="75000"/>
                  </a:schemeClr>
                </a:solidFill>
              </a:rPr>
              <a:t>相談②対応チームクロス</a:t>
            </a:r>
            <a:endParaRPr lang="en-US" altLang="ja-JP" sz="16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24" name="テキスト ボックス 123">
            <a:extLst>
              <a:ext uri="{FF2B5EF4-FFF2-40B4-BE49-F238E27FC236}">
                <a16:creationId xmlns:a16="http://schemas.microsoft.com/office/drawing/2014/main" id="{08651A15-FD8F-4197-AE72-FD8529D7353E}"/>
              </a:ext>
            </a:extLst>
          </p:cNvPr>
          <p:cNvSpPr txBox="1"/>
          <p:nvPr/>
        </p:nvSpPr>
        <p:spPr>
          <a:xfrm>
            <a:off x="7480052" y="3604759"/>
            <a:ext cx="2319729" cy="33039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>
              <a:spcBef>
                <a:spcPct val="0"/>
              </a:spcBef>
              <a:buNone/>
              <a:defRPr kumimoji="1" sz="36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defRPr kumimoji="1">
                <a:solidFill>
                  <a:schemeClr val="tx2"/>
                </a:solidFill>
              </a:defRPr>
            </a:lvl2pPr>
            <a:lvl3pPr>
              <a:defRPr kumimoji="1">
                <a:solidFill>
                  <a:schemeClr val="tx2"/>
                </a:solidFill>
              </a:defRPr>
            </a:lvl3pPr>
            <a:lvl4pPr>
              <a:defRPr kumimoji="1">
                <a:solidFill>
                  <a:schemeClr val="tx2"/>
                </a:solidFill>
              </a:defRPr>
            </a:lvl4pPr>
            <a:lvl5pPr>
              <a:defRPr kumimoji="1">
                <a:solidFill>
                  <a:schemeClr val="tx2"/>
                </a:solidFill>
              </a:defRPr>
            </a:lvl5pPr>
            <a:lvl6pPr>
              <a:defRPr kumimoji="1">
                <a:solidFill>
                  <a:schemeClr val="tx2"/>
                </a:solidFill>
              </a:defRPr>
            </a:lvl6pPr>
            <a:lvl7pPr>
              <a:defRPr kumimoji="1">
                <a:solidFill>
                  <a:schemeClr val="tx2"/>
                </a:solidFill>
              </a:defRPr>
            </a:lvl7pPr>
            <a:lvl8pPr>
              <a:defRPr kumimoji="1">
                <a:solidFill>
                  <a:schemeClr val="tx2"/>
                </a:solidFill>
              </a:defRPr>
            </a:lvl8pPr>
            <a:lvl9pPr>
              <a:defRPr kumimoji="1">
                <a:solidFill>
                  <a:schemeClr val="tx2"/>
                </a:solidFill>
              </a:defRPr>
            </a:lvl9pPr>
          </a:lstStyle>
          <a:p>
            <a:pPr algn="ctr"/>
            <a:r>
              <a:rPr lang="ja-JP" altLang="en-US" sz="1600" dirty="0">
                <a:solidFill>
                  <a:schemeClr val="accent5">
                    <a:lumMod val="75000"/>
                  </a:schemeClr>
                </a:solidFill>
              </a:rPr>
              <a:t>相談④対応チーム複数</a:t>
            </a:r>
            <a:endParaRPr lang="en-US" altLang="ja-JP" sz="16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157F9D7F-3BFA-44A2-A48B-86F7DDFDD810}"/>
              </a:ext>
            </a:extLst>
          </p:cNvPr>
          <p:cNvSpPr txBox="1"/>
          <p:nvPr/>
        </p:nvSpPr>
        <p:spPr>
          <a:xfrm>
            <a:off x="7070580" y="2357847"/>
            <a:ext cx="21647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chemeClr val="accent6">
                    <a:lumMod val="50000"/>
                  </a:schemeClr>
                </a:solidFill>
              </a:rPr>
              <a:t>資料収集</a:t>
            </a:r>
          </a:p>
        </p:txBody>
      </p:sp>
      <p:sp>
        <p:nvSpPr>
          <p:cNvPr id="59" name="四角形: 角を丸くする 58">
            <a:extLst>
              <a:ext uri="{FF2B5EF4-FFF2-40B4-BE49-F238E27FC236}">
                <a16:creationId xmlns:a16="http://schemas.microsoft.com/office/drawing/2014/main" id="{16F4DD0C-B80D-4F4D-93DD-0D075963EEE2}"/>
              </a:ext>
            </a:extLst>
          </p:cNvPr>
          <p:cNvSpPr/>
          <p:nvPr/>
        </p:nvSpPr>
        <p:spPr>
          <a:xfrm>
            <a:off x="8982789" y="2400732"/>
            <a:ext cx="1416645" cy="63664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dk1"/>
              </a:solidFill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26A02A20-7B7E-4C2D-8730-8A092527737E}"/>
              </a:ext>
            </a:extLst>
          </p:cNvPr>
          <p:cNvSpPr txBox="1"/>
          <p:nvPr/>
        </p:nvSpPr>
        <p:spPr>
          <a:xfrm>
            <a:off x="8772823" y="2533704"/>
            <a:ext cx="1896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各機関</a:t>
            </a:r>
          </a:p>
        </p:txBody>
      </p:sp>
      <p:sp>
        <p:nvSpPr>
          <p:cNvPr id="62" name="矢印: 左右 61">
            <a:extLst>
              <a:ext uri="{FF2B5EF4-FFF2-40B4-BE49-F238E27FC236}">
                <a16:creationId xmlns:a16="http://schemas.microsoft.com/office/drawing/2014/main" id="{E74FF133-0F7E-4D50-BF8A-E77F3146867C}"/>
              </a:ext>
            </a:extLst>
          </p:cNvPr>
          <p:cNvSpPr>
            <a:spLocks/>
          </p:cNvSpPr>
          <p:nvPr/>
        </p:nvSpPr>
        <p:spPr>
          <a:xfrm rot="10800000">
            <a:off x="7220928" y="2549713"/>
            <a:ext cx="1642198" cy="268912"/>
          </a:xfrm>
          <a:prstGeom prst="left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graphicFrame>
        <p:nvGraphicFramePr>
          <p:cNvPr id="5" name="図表 4">
            <a:extLst>
              <a:ext uri="{FF2B5EF4-FFF2-40B4-BE49-F238E27FC236}">
                <a16:creationId xmlns:a16="http://schemas.microsoft.com/office/drawing/2014/main" id="{5B1DA3F9-726E-42E2-B886-25666018F0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2129397"/>
              </p:ext>
            </p:extLst>
          </p:nvPr>
        </p:nvGraphicFramePr>
        <p:xfrm>
          <a:off x="8280626" y="9247"/>
          <a:ext cx="3486787" cy="2324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乗算記号 6">
            <a:extLst>
              <a:ext uri="{FF2B5EF4-FFF2-40B4-BE49-F238E27FC236}">
                <a16:creationId xmlns:a16="http://schemas.microsoft.com/office/drawing/2014/main" id="{61CAD540-D8D8-4590-9766-6D4360A7E76A}"/>
              </a:ext>
            </a:extLst>
          </p:cNvPr>
          <p:cNvSpPr/>
          <p:nvPr/>
        </p:nvSpPr>
        <p:spPr>
          <a:xfrm>
            <a:off x="9260643" y="767631"/>
            <a:ext cx="1721393" cy="1128586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矢印: 右 68">
            <a:extLst>
              <a:ext uri="{FF2B5EF4-FFF2-40B4-BE49-F238E27FC236}">
                <a16:creationId xmlns:a16="http://schemas.microsoft.com/office/drawing/2014/main" id="{DAFF712A-B738-4FD7-B367-DE21EF28144E}"/>
              </a:ext>
            </a:extLst>
          </p:cNvPr>
          <p:cNvSpPr>
            <a:spLocks/>
          </p:cNvSpPr>
          <p:nvPr/>
        </p:nvSpPr>
        <p:spPr>
          <a:xfrm rot="16200000">
            <a:off x="5125453" y="3262683"/>
            <a:ext cx="470980" cy="268912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D18F72C1-2D5A-48BA-8D95-69B8071FFA66}"/>
              </a:ext>
            </a:extLst>
          </p:cNvPr>
          <p:cNvSpPr txBox="1"/>
          <p:nvPr/>
        </p:nvSpPr>
        <p:spPr>
          <a:xfrm>
            <a:off x="4929017" y="5689214"/>
            <a:ext cx="1890190" cy="33039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>
              <a:spcBef>
                <a:spcPct val="0"/>
              </a:spcBef>
              <a:buNone/>
              <a:defRPr kumimoji="1" sz="36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defRPr kumimoji="1">
                <a:solidFill>
                  <a:schemeClr val="tx2"/>
                </a:solidFill>
              </a:defRPr>
            </a:lvl2pPr>
            <a:lvl3pPr>
              <a:defRPr kumimoji="1">
                <a:solidFill>
                  <a:schemeClr val="tx2"/>
                </a:solidFill>
              </a:defRPr>
            </a:lvl3pPr>
            <a:lvl4pPr>
              <a:defRPr kumimoji="1">
                <a:solidFill>
                  <a:schemeClr val="tx2"/>
                </a:solidFill>
              </a:defRPr>
            </a:lvl4pPr>
            <a:lvl5pPr>
              <a:defRPr kumimoji="1">
                <a:solidFill>
                  <a:schemeClr val="tx2"/>
                </a:solidFill>
              </a:defRPr>
            </a:lvl5pPr>
            <a:lvl6pPr>
              <a:defRPr kumimoji="1">
                <a:solidFill>
                  <a:schemeClr val="tx2"/>
                </a:solidFill>
              </a:defRPr>
            </a:lvl6pPr>
            <a:lvl7pPr>
              <a:defRPr kumimoji="1">
                <a:solidFill>
                  <a:schemeClr val="tx2"/>
                </a:solidFill>
              </a:defRPr>
            </a:lvl7pPr>
            <a:lvl8pPr>
              <a:defRPr kumimoji="1">
                <a:solidFill>
                  <a:schemeClr val="tx2"/>
                </a:solidFill>
              </a:defRPr>
            </a:lvl8pPr>
            <a:lvl9pPr>
              <a:defRPr kumimoji="1">
                <a:solidFill>
                  <a:schemeClr val="tx2"/>
                </a:solidFill>
              </a:defRPr>
            </a:lvl9pPr>
          </a:lstStyle>
          <a:p>
            <a:pPr algn="ctr"/>
            <a:r>
              <a:rPr lang="ja-JP" altLang="en-US" sz="1600" dirty="0">
                <a:solidFill>
                  <a:schemeClr val="accent5">
                    <a:lumMod val="75000"/>
                  </a:schemeClr>
                </a:solidFill>
              </a:rPr>
              <a:t>相談③個別対応</a:t>
            </a:r>
            <a:endParaRPr lang="en-US" altLang="ja-JP" sz="16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4" name="楕円 73">
            <a:extLst>
              <a:ext uri="{FF2B5EF4-FFF2-40B4-BE49-F238E27FC236}">
                <a16:creationId xmlns:a16="http://schemas.microsoft.com/office/drawing/2014/main" id="{EDCE6899-F202-4814-8779-88BA43FF8E6C}"/>
              </a:ext>
            </a:extLst>
          </p:cNvPr>
          <p:cNvSpPr/>
          <p:nvPr/>
        </p:nvSpPr>
        <p:spPr>
          <a:xfrm>
            <a:off x="7143189" y="4972019"/>
            <a:ext cx="1343237" cy="111436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楕円 89">
            <a:extLst>
              <a:ext uri="{FF2B5EF4-FFF2-40B4-BE49-F238E27FC236}">
                <a16:creationId xmlns:a16="http://schemas.microsoft.com/office/drawing/2014/main" id="{03098F1B-CA1D-49A4-85C2-C7967569A527}"/>
              </a:ext>
            </a:extLst>
          </p:cNvPr>
          <p:cNvSpPr/>
          <p:nvPr/>
        </p:nvSpPr>
        <p:spPr>
          <a:xfrm>
            <a:off x="8499459" y="4864235"/>
            <a:ext cx="1343237" cy="111436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0319C904-8B72-4F38-9FAA-BB0B5426BC0F}"/>
              </a:ext>
            </a:extLst>
          </p:cNvPr>
          <p:cNvSpPr/>
          <p:nvPr/>
        </p:nvSpPr>
        <p:spPr>
          <a:xfrm>
            <a:off x="611440" y="109350"/>
            <a:ext cx="689163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別府市空き家</a:t>
            </a:r>
            <a:r>
              <a:rPr lang="en-US" altLang="ja-JP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LABO</a:t>
            </a:r>
            <a:r>
              <a:rPr lang="ja-JP" altLang="en-US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組織</a:t>
            </a:r>
            <a:r>
              <a:rPr lang="en-US" altLang="ja-JP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(</a:t>
            </a:r>
            <a:r>
              <a:rPr lang="ja-JP" altLang="en-US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概念</a:t>
            </a:r>
            <a:r>
              <a:rPr lang="en-US" altLang="ja-JP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)</a:t>
            </a:r>
            <a:endParaRPr lang="ja-JP" altLang="en-US" sz="4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スマイル 3">
            <a:extLst>
              <a:ext uri="{FF2B5EF4-FFF2-40B4-BE49-F238E27FC236}">
                <a16:creationId xmlns:a16="http://schemas.microsoft.com/office/drawing/2014/main" id="{3DB5A469-1B2F-4A91-B06A-D9B0DB35A965}"/>
              </a:ext>
            </a:extLst>
          </p:cNvPr>
          <p:cNvSpPr/>
          <p:nvPr/>
        </p:nvSpPr>
        <p:spPr>
          <a:xfrm>
            <a:off x="2409609" y="4548577"/>
            <a:ext cx="407950" cy="36040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スマイル 63">
            <a:extLst>
              <a:ext uri="{FF2B5EF4-FFF2-40B4-BE49-F238E27FC236}">
                <a16:creationId xmlns:a16="http://schemas.microsoft.com/office/drawing/2014/main" id="{EFD91368-667C-4C09-8740-E1E01330571B}"/>
              </a:ext>
            </a:extLst>
          </p:cNvPr>
          <p:cNvSpPr/>
          <p:nvPr/>
        </p:nvSpPr>
        <p:spPr>
          <a:xfrm>
            <a:off x="2132722" y="5003170"/>
            <a:ext cx="407950" cy="36040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スマイル 69">
            <a:extLst>
              <a:ext uri="{FF2B5EF4-FFF2-40B4-BE49-F238E27FC236}">
                <a16:creationId xmlns:a16="http://schemas.microsoft.com/office/drawing/2014/main" id="{66A9CEE7-6EF1-4AF4-8780-4824B86DF2F4}"/>
              </a:ext>
            </a:extLst>
          </p:cNvPr>
          <p:cNvSpPr/>
          <p:nvPr/>
        </p:nvSpPr>
        <p:spPr>
          <a:xfrm>
            <a:off x="3519656" y="4686976"/>
            <a:ext cx="407950" cy="36040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スマイル 70">
            <a:extLst>
              <a:ext uri="{FF2B5EF4-FFF2-40B4-BE49-F238E27FC236}">
                <a16:creationId xmlns:a16="http://schemas.microsoft.com/office/drawing/2014/main" id="{918D29BB-66E2-4EDE-B3E7-06635792F1EF}"/>
              </a:ext>
            </a:extLst>
          </p:cNvPr>
          <p:cNvSpPr/>
          <p:nvPr/>
        </p:nvSpPr>
        <p:spPr>
          <a:xfrm>
            <a:off x="4140503" y="4525365"/>
            <a:ext cx="407950" cy="36040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スマイル 71">
            <a:extLst>
              <a:ext uri="{FF2B5EF4-FFF2-40B4-BE49-F238E27FC236}">
                <a16:creationId xmlns:a16="http://schemas.microsoft.com/office/drawing/2014/main" id="{CC7D96DC-9B5A-4775-BD17-B84BC46A4CCA}"/>
              </a:ext>
            </a:extLst>
          </p:cNvPr>
          <p:cNvSpPr/>
          <p:nvPr/>
        </p:nvSpPr>
        <p:spPr>
          <a:xfrm>
            <a:off x="4143789" y="5149626"/>
            <a:ext cx="407950" cy="36040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スマイル 74">
            <a:extLst>
              <a:ext uri="{FF2B5EF4-FFF2-40B4-BE49-F238E27FC236}">
                <a16:creationId xmlns:a16="http://schemas.microsoft.com/office/drawing/2014/main" id="{19E60B4F-067A-432F-BCCE-D443697A5B72}"/>
              </a:ext>
            </a:extLst>
          </p:cNvPr>
          <p:cNvSpPr/>
          <p:nvPr/>
        </p:nvSpPr>
        <p:spPr>
          <a:xfrm>
            <a:off x="7406857" y="5132836"/>
            <a:ext cx="407950" cy="36040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スマイル 75">
            <a:extLst>
              <a:ext uri="{FF2B5EF4-FFF2-40B4-BE49-F238E27FC236}">
                <a16:creationId xmlns:a16="http://schemas.microsoft.com/office/drawing/2014/main" id="{B59ADE38-F4D2-4616-9FD8-CD22D11F3B8D}"/>
              </a:ext>
            </a:extLst>
          </p:cNvPr>
          <p:cNvSpPr/>
          <p:nvPr/>
        </p:nvSpPr>
        <p:spPr>
          <a:xfrm>
            <a:off x="7645291" y="5583604"/>
            <a:ext cx="407950" cy="36040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スマイル 76">
            <a:extLst>
              <a:ext uri="{FF2B5EF4-FFF2-40B4-BE49-F238E27FC236}">
                <a16:creationId xmlns:a16="http://schemas.microsoft.com/office/drawing/2014/main" id="{37C38D4D-7AFC-450F-B64A-6EEF75798D36}"/>
              </a:ext>
            </a:extLst>
          </p:cNvPr>
          <p:cNvSpPr/>
          <p:nvPr/>
        </p:nvSpPr>
        <p:spPr>
          <a:xfrm>
            <a:off x="8005469" y="4093380"/>
            <a:ext cx="407950" cy="36040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スマイル 77">
            <a:extLst>
              <a:ext uri="{FF2B5EF4-FFF2-40B4-BE49-F238E27FC236}">
                <a16:creationId xmlns:a16="http://schemas.microsoft.com/office/drawing/2014/main" id="{59511A0A-BF30-4E45-A46B-24D5AA43CC43}"/>
              </a:ext>
            </a:extLst>
          </p:cNvPr>
          <p:cNvSpPr/>
          <p:nvPr/>
        </p:nvSpPr>
        <p:spPr>
          <a:xfrm>
            <a:off x="8359730" y="4551580"/>
            <a:ext cx="407950" cy="36040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スマイル 78">
            <a:extLst>
              <a:ext uri="{FF2B5EF4-FFF2-40B4-BE49-F238E27FC236}">
                <a16:creationId xmlns:a16="http://schemas.microsoft.com/office/drawing/2014/main" id="{8C015B5E-35FF-479E-85EE-D1C7914FD3B0}"/>
              </a:ext>
            </a:extLst>
          </p:cNvPr>
          <p:cNvSpPr/>
          <p:nvPr/>
        </p:nvSpPr>
        <p:spPr>
          <a:xfrm>
            <a:off x="8659151" y="5313039"/>
            <a:ext cx="407950" cy="36040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スマイル 84">
            <a:extLst>
              <a:ext uri="{FF2B5EF4-FFF2-40B4-BE49-F238E27FC236}">
                <a16:creationId xmlns:a16="http://schemas.microsoft.com/office/drawing/2014/main" id="{1898B0F0-3D23-4370-A021-386CC56D0BFC}"/>
              </a:ext>
            </a:extLst>
          </p:cNvPr>
          <p:cNvSpPr/>
          <p:nvPr/>
        </p:nvSpPr>
        <p:spPr>
          <a:xfrm>
            <a:off x="9040845" y="4964529"/>
            <a:ext cx="407950" cy="36040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スマイル 85">
            <a:extLst>
              <a:ext uri="{FF2B5EF4-FFF2-40B4-BE49-F238E27FC236}">
                <a16:creationId xmlns:a16="http://schemas.microsoft.com/office/drawing/2014/main" id="{89E2760F-411B-4252-B10A-FD4BA4340571}"/>
              </a:ext>
            </a:extLst>
          </p:cNvPr>
          <p:cNvSpPr/>
          <p:nvPr/>
        </p:nvSpPr>
        <p:spPr>
          <a:xfrm>
            <a:off x="9196961" y="5467879"/>
            <a:ext cx="407950" cy="36040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スマイル 86">
            <a:extLst>
              <a:ext uri="{FF2B5EF4-FFF2-40B4-BE49-F238E27FC236}">
                <a16:creationId xmlns:a16="http://schemas.microsoft.com/office/drawing/2014/main" id="{33ACE7A6-C05E-42E3-AEB8-3582FABD78F4}"/>
              </a:ext>
            </a:extLst>
          </p:cNvPr>
          <p:cNvSpPr/>
          <p:nvPr/>
        </p:nvSpPr>
        <p:spPr>
          <a:xfrm>
            <a:off x="5723485" y="5204582"/>
            <a:ext cx="407950" cy="36040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D3E94CAF-F4A2-4CE2-9A79-37569E348111}"/>
              </a:ext>
            </a:extLst>
          </p:cNvPr>
          <p:cNvSpPr/>
          <p:nvPr/>
        </p:nvSpPr>
        <p:spPr>
          <a:xfrm>
            <a:off x="11025923" y="6259654"/>
            <a:ext cx="944577" cy="3509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b="1" dirty="0">
                <a:solidFill>
                  <a:schemeClr val="bg1"/>
                </a:solidFill>
              </a:rPr>
              <a:t>3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485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思考の吹き出し: 雲形 4">
            <a:extLst>
              <a:ext uri="{FF2B5EF4-FFF2-40B4-BE49-F238E27FC236}">
                <a16:creationId xmlns:a16="http://schemas.microsoft.com/office/drawing/2014/main" id="{16D88B9E-48B6-4A19-BBC2-49628BADA091}"/>
              </a:ext>
            </a:extLst>
          </p:cNvPr>
          <p:cNvSpPr/>
          <p:nvPr/>
        </p:nvSpPr>
        <p:spPr>
          <a:xfrm>
            <a:off x="159005" y="4840219"/>
            <a:ext cx="3711103" cy="1991560"/>
          </a:xfrm>
          <a:prstGeom prst="cloudCallout">
            <a:avLst>
              <a:gd name="adj1" fmla="val 55851"/>
              <a:gd name="adj2" fmla="val 3766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楕円 82">
            <a:extLst>
              <a:ext uri="{FF2B5EF4-FFF2-40B4-BE49-F238E27FC236}">
                <a16:creationId xmlns:a16="http://schemas.microsoft.com/office/drawing/2014/main" id="{C4385AAD-E477-4DCB-96D9-263DCDE11992}"/>
              </a:ext>
            </a:extLst>
          </p:cNvPr>
          <p:cNvSpPr/>
          <p:nvPr/>
        </p:nvSpPr>
        <p:spPr>
          <a:xfrm>
            <a:off x="486197" y="4063524"/>
            <a:ext cx="821938" cy="459164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220C7D06-FC2C-4FE5-BC4C-DAA30500D1B9}"/>
              </a:ext>
            </a:extLst>
          </p:cNvPr>
          <p:cNvSpPr txBox="1">
            <a:spLocks/>
          </p:cNvSpPr>
          <p:nvPr/>
        </p:nvSpPr>
        <p:spPr>
          <a:xfrm>
            <a:off x="301301" y="162281"/>
            <a:ext cx="8861978" cy="78412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>
              <a:spcBef>
                <a:spcPct val="0"/>
              </a:spcBef>
              <a:buNone/>
              <a:defRPr kumimoji="1" sz="40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defRPr kumimoji="1">
                <a:solidFill>
                  <a:schemeClr val="tx2"/>
                </a:solidFill>
              </a:defRPr>
            </a:lvl2pPr>
            <a:lvl3pPr>
              <a:defRPr kumimoji="1">
                <a:solidFill>
                  <a:schemeClr val="tx2"/>
                </a:solidFill>
              </a:defRPr>
            </a:lvl3pPr>
            <a:lvl4pPr>
              <a:defRPr kumimoji="1">
                <a:solidFill>
                  <a:schemeClr val="tx2"/>
                </a:solidFill>
              </a:defRPr>
            </a:lvl4pPr>
            <a:lvl5pPr>
              <a:defRPr kumimoji="1">
                <a:solidFill>
                  <a:schemeClr val="tx2"/>
                </a:solidFill>
              </a:defRPr>
            </a:lvl5pPr>
            <a:lvl6pPr>
              <a:defRPr kumimoji="1">
                <a:solidFill>
                  <a:schemeClr val="tx2"/>
                </a:solidFill>
              </a:defRPr>
            </a:lvl6pPr>
            <a:lvl7pPr>
              <a:defRPr kumimoji="1">
                <a:solidFill>
                  <a:schemeClr val="tx2"/>
                </a:solidFill>
              </a:defRPr>
            </a:lvl7pPr>
            <a:lvl8pPr>
              <a:defRPr kumimoji="1">
                <a:solidFill>
                  <a:schemeClr val="tx2"/>
                </a:solidFill>
              </a:defRPr>
            </a:lvl8pPr>
            <a:lvl9pPr>
              <a:defRPr kumimoji="1">
                <a:solidFill>
                  <a:schemeClr val="tx2"/>
                </a:solidFill>
              </a:defRPr>
            </a:lvl9pPr>
          </a:lstStyle>
          <a:p>
            <a:r>
              <a:rPr lang="ja-JP" altLang="en-US" dirty="0"/>
              <a:t>別府市空き家ＬＡＢＯの運営（概念）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74AC90C0-EA67-473C-86A2-3CECFA47C591}"/>
              </a:ext>
            </a:extLst>
          </p:cNvPr>
          <p:cNvSpPr txBox="1"/>
          <p:nvPr/>
        </p:nvSpPr>
        <p:spPr>
          <a:xfrm>
            <a:off x="7230764" y="3244652"/>
            <a:ext cx="2825865" cy="40011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>
              <a:spcBef>
                <a:spcPct val="0"/>
              </a:spcBef>
              <a:buNone/>
              <a:defRPr kumimoji="1" sz="2000" b="1">
                <a:latin typeface="+mj-lt"/>
                <a:ea typeface="+mj-ea"/>
                <a:cs typeface="+mj-cs"/>
              </a:defRPr>
            </a:lvl1pPr>
            <a:lvl2pPr>
              <a:defRPr kumimoji="1">
                <a:solidFill>
                  <a:schemeClr val="tx2"/>
                </a:solidFill>
              </a:defRPr>
            </a:lvl2pPr>
            <a:lvl3pPr>
              <a:defRPr kumimoji="1">
                <a:solidFill>
                  <a:schemeClr val="tx2"/>
                </a:solidFill>
              </a:defRPr>
            </a:lvl3pPr>
            <a:lvl4pPr>
              <a:defRPr kumimoji="1">
                <a:solidFill>
                  <a:schemeClr val="tx2"/>
                </a:solidFill>
              </a:defRPr>
            </a:lvl4pPr>
            <a:lvl5pPr>
              <a:defRPr kumimoji="1">
                <a:solidFill>
                  <a:schemeClr val="tx2"/>
                </a:solidFill>
              </a:defRPr>
            </a:lvl5pPr>
            <a:lvl6pPr>
              <a:defRPr kumimoji="1">
                <a:solidFill>
                  <a:schemeClr val="tx2"/>
                </a:solidFill>
              </a:defRPr>
            </a:lvl6pPr>
            <a:lvl7pPr>
              <a:defRPr kumimoji="1">
                <a:solidFill>
                  <a:schemeClr val="tx2"/>
                </a:solidFill>
              </a:defRPr>
            </a:lvl7pPr>
            <a:lvl8pPr>
              <a:defRPr kumimoji="1">
                <a:solidFill>
                  <a:schemeClr val="tx2"/>
                </a:solidFill>
              </a:defRPr>
            </a:lvl8pPr>
            <a:lvl9pPr>
              <a:defRPr kumimoji="1">
                <a:solidFill>
                  <a:schemeClr val="tx2"/>
                </a:solidFill>
              </a:defRPr>
            </a:lvl9pPr>
          </a:lstStyle>
          <a:p>
            <a:r>
              <a:rPr lang="ja-JP" altLang="en-US" dirty="0"/>
              <a:t>別府市空き家ＬＡＢＯ</a:t>
            </a:r>
          </a:p>
        </p:txBody>
      </p:sp>
      <p:sp>
        <p:nvSpPr>
          <p:cNvPr id="71" name="矢印: 右 70">
            <a:extLst>
              <a:ext uri="{FF2B5EF4-FFF2-40B4-BE49-F238E27FC236}">
                <a16:creationId xmlns:a16="http://schemas.microsoft.com/office/drawing/2014/main" id="{1D3669F1-A9AA-4921-B370-A37AF50C0BE7}"/>
              </a:ext>
            </a:extLst>
          </p:cNvPr>
          <p:cNvSpPr>
            <a:spLocks/>
          </p:cNvSpPr>
          <p:nvPr/>
        </p:nvSpPr>
        <p:spPr>
          <a:xfrm rot="5400000">
            <a:off x="5283470" y="5091216"/>
            <a:ext cx="829555" cy="268912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3BEAE965-0631-4615-9350-F5F8FF1A83BA}"/>
              </a:ext>
            </a:extLst>
          </p:cNvPr>
          <p:cNvSpPr txBox="1"/>
          <p:nvPr/>
        </p:nvSpPr>
        <p:spPr>
          <a:xfrm>
            <a:off x="5894776" y="4927516"/>
            <a:ext cx="3370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chemeClr val="accent6">
                    <a:lumMod val="50000"/>
                  </a:schemeClr>
                </a:solidFill>
              </a:rPr>
              <a:t>運営しながら協議をかさね</a:t>
            </a:r>
          </a:p>
        </p:txBody>
      </p: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7D08CE26-C2DE-40D1-8A28-AB93C9728605}"/>
              </a:ext>
            </a:extLst>
          </p:cNvPr>
          <p:cNvSpPr/>
          <p:nvPr/>
        </p:nvSpPr>
        <p:spPr>
          <a:xfrm>
            <a:off x="3393872" y="5659831"/>
            <a:ext cx="5122477" cy="72129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i="1" u="sng" dirty="0"/>
              <a:t>将来的には</a:t>
            </a:r>
            <a:r>
              <a:rPr kumimoji="1" lang="ja-JP" altLang="en-US" sz="2800" b="1" i="1" dirty="0"/>
              <a:t>自立運営していく</a:t>
            </a:r>
          </a:p>
        </p:txBody>
      </p:sp>
      <p:cxnSp>
        <p:nvCxnSpPr>
          <p:cNvPr id="81" name="直線矢印コネクタ 80">
            <a:extLst>
              <a:ext uri="{FF2B5EF4-FFF2-40B4-BE49-F238E27FC236}">
                <a16:creationId xmlns:a16="http://schemas.microsoft.com/office/drawing/2014/main" id="{E65EE3B6-5D92-4690-85F7-FCCDC987CA14}"/>
              </a:ext>
            </a:extLst>
          </p:cNvPr>
          <p:cNvCxnSpPr>
            <a:cxnSpLocks/>
          </p:cNvCxnSpPr>
          <p:nvPr/>
        </p:nvCxnSpPr>
        <p:spPr>
          <a:xfrm>
            <a:off x="1388041" y="4268573"/>
            <a:ext cx="560491" cy="48406"/>
          </a:xfrm>
          <a:prstGeom prst="straightConnector1">
            <a:avLst/>
          </a:prstGeom>
          <a:ln w="57150">
            <a:prstDash val="sysDot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807C81C3-1AB1-4295-A366-BCCD694CA8F2}"/>
              </a:ext>
            </a:extLst>
          </p:cNvPr>
          <p:cNvSpPr txBox="1"/>
          <p:nvPr/>
        </p:nvSpPr>
        <p:spPr>
          <a:xfrm>
            <a:off x="175270" y="4152412"/>
            <a:ext cx="14045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/>
              <a:t>工事費</a:t>
            </a:r>
            <a:endParaRPr kumimoji="1" lang="en-US" altLang="ja-JP" sz="1400" dirty="0"/>
          </a:p>
        </p:txBody>
      </p:sp>
      <p:cxnSp>
        <p:nvCxnSpPr>
          <p:cNvPr id="86" name="直線矢印コネクタ 85">
            <a:extLst>
              <a:ext uri="{FF2B5EF4-FFF2-40B4-BE49-F238E27FC236}">
                <a16:creationId xmlns:a16="http://schemas.microsoft.com/office/drawing/2014/main" id="{B003559F-5A25-4EED-B41A-D0F52A553A19}"/>
              </a:ext>
            </a:extLst>
          </p:cNvPr>
          <p:cNvCxnSpPr>
            <a:cxnSpLocks/>
          </p:cNvCxnSpPr>
          <p:nvPr/>
        </p:nvCxnSpPr>
        <p:spPr>
          <a:xfrm>
            <a:off x="2319790" y="3793476"/>
            <a:ext cx="583169" cy="319088"/>
          </a:xfrm>
          <a:prstGeom prst="straightConnector1">
            <a:avLst/>
          </a:prstGeom>
          <a:ln w="57150">
            <a:prstDash val="sysDot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90" name="楕円 89">
            <a:extLst>
              <a:ext uri="{FF2B5EF4-FFF2-40B4-BE49-F238E27FC236}">
                <a16:creationId xmlns:a16="http://schemas.microsoft.com/office/drawing/2014/main" id="{19241EDF-6795-4DF9-8D6E-B39054D8F255}"/>
              </a:ext>
            </a:extLst>
          </p:cNvPr>
          <p:cNvSpPr/>
          <p:nvPr/>
        </p:nvSpPr>
        <p:spPr>
          <a:xfrm>
            <a:off x="4210917" y="4969885"/>
            <a:ext cx="821938" cy="459164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5E75C6E9-49F8-470B-9308-5CC5FEE381F3}"/>
              </a:ext>
            </a:extLst>
          </p:cNvPr>
          <p:cNvSpPr txBox="1"/>
          <p:nvPr/>
        </p:nvSpPr>
        <p:spPr>
          <a:xfrm>
            <a:off x="3932060" y="4969885"/>
            <a:ext cx="1404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/>
              <a:t>依頼者から</a:t>
            </a:r>
            <a:endParaRPr kumimoji="1" lang="en-US" altLang="ja-JP" sz="1400" dirty="0"/>
          </a:p>
          <a:p>
            <a:pPr algn="ctr"/>
            <a:r>
              <a:rPr kumimoji="1" lang="ja-JP" altLang="en-US" sz="1400" dirty="0"/>
              <a:t>手数料</a:t>
            </a:r>
            <a:endParaRPr kumimoji="1" lang="en-US" altLang="ja-JP" sz="1400" dirty="0"/>
          </a:p>
        </p:txBody>
      </p:sp>
      <p:cxnSp>
        <p:nvCxnSpPr>
          <p:cNvPr id="92" name="直線矢印コネクタ 91">
            <a:extLst>
              <a:ext uri="{FF2B5EF4-FFF2-40B4-BE49-F238E27FC236}">
                <a16:creationId xmlns:a16="http://schemas.microsoft.com/office/drawing/2014/main" id="{6BFFF521-D027-499F-9B80-7ED97EF37075}"/>
              </a:ext>
            </a:extLst>
          </p:cNvPr>
          <p:cNvCxnSpPr>
            <a:cxnSpLocks/>
          </p:cNvCxnSpPr>
          <p:nvPr/>
        </p:nvCxnSpPr>
        <p:spPr>
          <a:xfrm flipV="1">
            <a:off x="4789042" y="4449890"/>
            <a:ext cx="169589" cy="524207"/>
          </a:xfrm>
          <a:prstGeom prst="straightConnector1">
            <a:avLst/>
          </a:prstGeom>
          <a:ln w="57150">
            <a:prstDash val="sysDot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85" name="楕円 84">
            <a:extLst>
              <a:ext uri="{FF2B5EF4-FFF2-40B4-BE49-F238E27FC236}">
                <a16:creationId xmlns:a16="http://schemas.microsoft.com/office/drawing/2014/main" id="{7BC500FA-4656-4898-9391-575AD58E5AE1}"/>
              </a:ext>
            </a:extLst>
          </p:cNvPr>
          <p:cNvSpPr/>
          <p:nvPr/>
        </p:nvSpPr>
        <p:spPr>
          <a:xfrm>
            <a:off x="1374420" y="3481572"/>
            <a:ext cx="821938" cy="459164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0EF58657-9870-4D29-BB01-AEB8BAF1B38A}"/>
              </a:ext>
            </a:extLst>
          </p:cNvPr>
          <p:cNvSpPr txBox="1"/>
          <p:nvPr/>
        </p:nvSpPr>
        <p:spPr>
          <a:xfrm>
            <a:off x="1083774" y="3466328"/>
            <a:ext cx="1404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/>
              <a:t>依頼者から</a:t>
            </a:r>
            <a:endParaRPr kumimoji="1" lang="en-US" altLang="ja-JP" sz="1400" dirty="0"/>
          </a:p>
          <a:p>
            <a:pPr algn="ctr"/>
            <a:r>
              <a:rPr kumimoji="1" lang="ja-JP" altLang="en-US" sz="1400" dirty="0"/>
              <a:t>法定手数料</a:t>
            </a:r>
            <a:endParaRPr kumimoji="1" lang="en-US" altLang="ja-JP" sz="1400" dirty="0"/>
          </a:p>
        </p:txBody>
      </p:sp>
      <p:cxnSp>
        <p:nvCxnSpPr>
          <p:cNvPr id="97" name="直線矢印コネクタ 96">
            <a:extLst>
              <a:ext uri="{FF2B5EF4-FFF2-40B4-BE49-F238E27FC236}">
                <a16:creationId xmlns:a16="http://schemas.microsoft.com/office/drawing/2014/main" id="{F675545D-0859-44C5-B529-143EF0E2E653}"/>
              </a:ext>
            </a:extLst>
          </p:cNvPr>
          <p:cNvCxnSpPr>
            <a:cxnSpLocks/>
          </p:cNvCxnSpPr>
          <p:nvPr/>
        </p:nvCxnSpPr>
        <p:spPr>
          <a:xfrm flipH="1" flipV="1">
            <a:off x="6366420" y="3530784"/>
            <a:ext cx="699398" cy="564498"/>
          </a:xfrm>
          <a:prstGeom prst="straightConnector1">
            <a:avLst/>
          </a:prstGeom>
          <a:ln w="57150">
            <a:prstDash val="sysDot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98" name="楕円 97">
            <a:extLst>
              <a:ext uri="{FF2B5EF4-FFF2-40B4-BE49-F238E27FC236}">
                <a16:creationId xmlns:a16="http://schemas.microsoft.com/office/drawing/2014/main" id="{3D5725F8-423F-4E64-A860-60369A62E943}"/>
              </a:ext>
            </a:extLst>
          </p:cNvPr>
          <p:cNvSpPr/>
          <p:nvPr/>
        </p:nvSpPr>
        <p:spPr>
          <a:xfrm>
            <a:off x="7191316" y="3914949"/>
            <a:ext cx="821938" cy="459164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505B8417-1748-4285-9A99-393F71807D3B}"/>
              </a:ext>
            </a:extLst>
          </p:cNvPr>
          <p:cNvSpPr txBox="1"/>
          <p:nvPr/>
        </p:nvSpPr>
        <p:spPr>
          <a:xfrm>
            <a:off x="6954384" y="3921374"/>
            <a:ext cx="1404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/>
              <a:t>依頼者から</a:t>
            </a:r>
            <a:endParaRPr kumimoji="1" lang="en-US" altLang="ja-JP" sz="1400" dirty="0"/>
          </a:p>
          <a:p>
            <a:pPr algn="ctr"/>
            <a:r>
              <a:rPr kumimoji="1" lang="ja-JP" altLang="en-US" sz="1400" dirty="0"/>
              <a:t>賃料</a:t>
            </a:r>
            <a:endParaRPr kumimoji="1" lang="en-US" altLang="ja-JP" sz="1400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181E7B3-5588-4A5B-A3BC-5CF54D46FFC0}"/>
              </a:ext>
            </a:extLst>
          </p:cNvPr>
          <p:cNvSpPr/>
          <p:nvPr/>
        </p:nvSpPr>
        <p:spPr>
          <a:xfrm>
            <a:off x="733087" y="5563282"/>
            <a:ext cx="662575" cy="4591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二等辺三角形 2">
            <a:extLst>
              <a:ext uri="{FF2B5EF4-FFF2-40B4-BE49-F238E27FC236}">
                <a16:creationId xmlns:a16="http://schemas.microsoft.com/office/drawing/2014/main" id="{251419FC-798B-4F35-A9A9-AEDA64C9B48F}"/>
              </a:ext>
            </a:extLst>
          </p:cNvPr>
          <p:cNvSpPr/>
          <p:nvPr/>
        </p:nvSpPr>
        <p:spPr>
          <a:xfrm>
            <a:off x="575231" y="5259940"/>
            <a:ext cx="968331" cy="30334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DEEF5D1F-3486-4897-A597-B7EE246531B1}"/>
              </a:ext>
            </a:extLst>
          </p:cNvPr>
          <p:cNvSpPr txBox="1"/>
          <p:nvPr/>
        </p:nvSpPr>
        <p:spPr>
          <a:xfrm>
            <a:off x="1579863" y="5126750"/>
            <a:ext cx="204213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/>
              <a:t>例えば</a:t>
            </a:r>
            <a:endParaRPr kumimoji="1" lang="en-US" altLang="ja-JP" sz="1200" b="1" dirty="0"/>
          </a:p>
          <a:p>
            <a:endParaRPr kumimoji="1" lang="en-US" altLang="ja-JP" sz="600" b="1" dirty="0"/>
          </a:p>
          <a:p>
            <a:r>
              <a:rPr kumimoji="1" lang="ja-JP" altLang="en-US" sz="1200" b="1" dirty="0"/>
              <a:t>利活用物件のオーナー</a:t>
            </a:r>
            <a:endParaRPr kumimoji="1" lang="en-US" altLang="ja-JP" sz="1200" b="1" dirty="0"/>
          </a:p>
          <a:p>
            <a:endParaRPr kumimoji="1" lang="en-US" altLang="ja-JP" sz="1200" b="1" dirty="0"/>
          </a:p>
          <a:p>
            <a:endParaRPr kumimoji="1" lang="en-US" altLang="ja-JP" sz="1200" b="1" dirty="0"/>
          </a:p>
          <a:p>
            <a:endParaRPr kumimoji="1" lang="en-US" altLang="ja-JP" sz="1200" b="1" dirty="0"/>
          </a:p>
          <a:p>
            <a:r>
              <a:rPr kumimoji="1" lang="ja-JP" altLang="en-US" sz="1200" b="1" dirty="0"/>
              <a:t>別府市空き家ＬＡＢＯ</a:t>
            </a:r>
          </a:p>
        </p:txBody>
      </p:sp>
      <p:sp>
        <p:nvSpPr>
          <p:cNvPr id="48" name="次の値と等しい 47">
            <a:extLst>
              <a:ext uri="{FF2B5EF4-FFF2-40B4-BE49-F238E27FC236}">
                <a16:creationId xmlns:a16="http://schemas.microsoft.com/office/drawing/2014/main" id="{B2A6078F-B428-4FDC-A5A0-8BC7D481EE98}"/>
              </a:ext>
            </a:extLst>
          </p:cNvPr>
          <p:cNvSpPr>
            <a:spLocks/>
          </p:cNvSpPr>
          <p:nvPr/>
        </p:nvSpPr>
        <p:spPr>
          <a:xfrm rot="16200000">
            <a:off x="2057027" y="5742900"/>
            <a:ext cx="335906" cy="268912"/>
          </a:xfrm>
          <a:prstGeom prst="mathEqual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52" name="思考の吹き出し: 雲形 51">
            <a:extLst>
              <a:ext uri="{FF2B5EF4-FFF2-40B4-BE49-F238E27FC236}">
                <a16:creationId xmlns:a16="http://schemas.microsoft.com/office/drawing/2014/main" id="{255F7C61-7EE3-446C-8B13-BC284A192B1E}"/>
              </a:ext>
            </a:extLst>
          </p:cNvPr>
          <p:cNvSpPr/>
          <p:nvPr/>
        </p:nvSpPr>
        <p:spPr>
          <a:xfrm>
            <a:off x="8055859" y="574466"/>
            <a:ext cx="3980976" cy="2110693"/>
          </a:xfrm>
          <a:prstGeom prst="cloudCallout">
            <a:avLst>
              <a:gd name="adj1" fmla="val -61116"/>
              <a:gd name="adj2" fmla="val 2410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5B5F147D-BCC2-4AC1-9452-99C209F8BD39}"/>
              </a:ext>
            </a:extLst>
          </p:cNvPr>
          <p:cNvSpPr/>
          <p:nvPr/>
        </p:nvSpPr>
        <p:spPr>
          <a:xfrm>
            <a:off x="8602735" y="1556533"/>
            <a:ext cx="662575" cy="4591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二等辺三角形 53">
            <a:extLst>
              <a:ext uri="{FF2B5EF4-FFF2-40B4-BE49-F238E27FC236}">
                <a16:creationId xmlns:a16="http://schemas.microsoft.com/office/drawing/2014/main" id="{3FA55D74-A94C-49C5-8C96-7F2FE7EE31FD}"/>
              </a:ext>
            </a:extLst>
          </p:cNvPr>
          <p:cNvSpPr/>
          <p:nvPr/>
        </p:nvSpPr>
        <p:spPr>
          <a:xfrm>
            <a:off x="8444879" y="1253191"/>
            <a:ext cx="968331" cy="30334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24A7FB-FAC5-4AE5-A144-2FE1AF46BB60}"/>
              </a:ext>
            </a:extLst>
          </p:cNvPr>
          <p:cNvSpPr txBox="1"/>
          <p:nvPr/>
        </p:nvSpPr>
        <p:spPr>
          <a:xfrm>
            <a:off x="9413210" y="942910"/>
            <a:ext cx="204213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/>
              <a:t>例えば</a:t>
            </a:r>
            <a:endParaRPr kumimoji="1" lang="en-US" altLang="ja-JP" sz="1200" b="1" dirty="0"/>
          </a:p>
          <a:p>
            <a:endParaRPr kumimoji="1" lang="en-US" altLang="ja-JP" sz="600" b="1" dirty="0"/>
          </a:p>
          <a:p>
            <a:r>
              <a:rPr kumimoji="1" lang="ja-JP" altLang="en-US" sz="1200" b="1" dirty="0"/>
              <a:t>狭小地を複数取得して</a:t>
            </a:r>
            <a:endParaRPr kumimoji="1" lang="en-US" altLang="ja-JP" sz="1200" b="1" dirty="0"/>
          </a:p>
          <a:p>
            <a:r>
              <a:rPr kumimoji="1" lang="ja-JP" altLang="en-US" sz="1200" b="1" dirty="0"/>
              <a:t>区画整理後売却</a:t>
            </a:r>
            <a:endParaRPr kumimoji="1" lang="en-US" altLang="ja-JP" sz="1200" b="1" dirty="0"/>
          </a:p>
          <a:p>
            <a:endParaRPr kumimoji="1" lang="en-US" altLang="ja-JP" sz="1200" b="1" dirty="0"/>
          </a:p>
          <a:p>
            <a:endParaRPr kumimoji="1" lang="en-US" altLang="ja-JP" sz="1200" b="1" dirty="0"/>
          </a:p>
          <a:p>
            <a:endParaRPr kumimoji="1" lang="en-US" altLang="ja-JP" sz="1200" b="1" dirty="0"/>
          </a:p>
          <a:p>
            <a:r>
              <a:rPr kumimoji="1" lang="ja-JP" altLang="en-US" sz="1200" b="1" dirty="0"/>
              <a:t>別府市空き家ＬＡＢＯ</a:t>
            </a:r>
          </a:p>
        </p:txBody>
      </p:sp>
      <p:sp>
        <p:nvSpPr>
          <p:cNvPr id="56" name="次の値と等しい 55">
            <a:extLst>
              <a:ext uri="{FF2B5EF4-FFF2-40B4-BE49-F238E27FC236}">
                <a16:creationId xmlns:a16="http://schemas.microsoft.com/office/drawing/2014/main" id="{EABC76AF-E133-4762-872E-905D3E70EE72}"/>
              </a:ext>
            </a:extLst>
          </p:cNvPr>
          <p:cNvSpPr>
            <a:spLocks/>
          </p:cNvSpPr>
          <p:nvPr/>
        </p:nvSpPr>
        <p:spPr>
          <a:xfrm rot="16200000">
            <a:off x="9878394" y="1758031"/>
            <a:ext cx="335906" cy="268912"/>
          </a:xfrm>
          <a:prstGeom prst="mathEqual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12E4BE9F-0AB1-41EE-90E5-7E915C95D09D}"/>
              </a:ext>
            </a:extLst>
          </p:cNvPr>
          <p:cNvCxnSpPr/>
          <p:nvPr/>
        </p:nvCxnSpPr>
        <p:spPr>
          <a:xfrm>
            <a:off x="877567" y="4540845"/>
            <a:ext cx="964210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フリーフォーム: 図形 12">
            <a:extLst>
              <a:ext uri="{FF2B5EF4-FFF2-40B4-BE49-F238E27FC236}">
                <a16:creationId xmlns:a16="http://schemas.microsoft.com/office/drawing/2014/main" id="{4DFE938B-1311-4999-B7AB-C44562AB2729}"/>
              </a:ext>
            </a:extLst>
          </p:cNvPr>
          <p:cNvSpPr/>
          <p:nvPr/>
        </p:nvSpPr>
        <p:spPr>
          <a:xfrm>
            <a:off x="1939636" y="2521527"/>
            <a:ext cx="4922982" cy="1995055"/>
          </a:xfrm>
          <a:custGeom>
            <a:avLst/>
            <a:gdLst>
              <a:gd name="connsiteX0" fmla="*/ 0 w 4922982"/>
              <a:gd name="connsiteY0" fmla="*/ 1995055 h 1995055"/>
              <a:gd name="connsiteX1" fmla="*/ 286328 w 4922982"/>
              <a:gd name="connsiteY1" fmla="*/ 1487055 h 1995055"/>
              <a:gd name="connsiteX2" fmla="*/ 1228437 w 4922982"/>
              <a:gd name="connsiteY2" fmla="*/ 1450109 h 1995055"/>
              <a:gd name="connsiteX3" fmla="*/ 1570182 w 4922982"/>
              <a:gd name="connsiteY3" fmla="*/ 988291 h 1995055"/>
              <a:gd name="connsiteX4" fmla="*/ 2059709 w 4922982"/>
              <a:gd name="connsiteY4" fmla="*/ 886691 h 1995055"/>
              <a:gd name="connsiteX5" fmla="*/ 2475346 w 4922982"/>
              <a:gd name="connsiteY5" fmla="*/ 868218 h 1995055"/>
              <a:gd name="connsiteX6" fmla="*/ 3454400 w 4922982"/>
              <a:gd name="connsiteY6" fmla="*/ 0 h 1995055"/>
              <a:gd name="connsiteX7" fmla="*/ 4922982 w 4922982"/>
              <a:gd name="connsiteY7" fmla="*/ 18473 h 1995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22982" h="1995055">
                <a:moveTo>
                  <a:pt x="0" y="1995055"/>
                </a:moveTo>
                <a:lnTo>
                  <a:pt x="286328" y="1487055"/>
                </a:lnTo>
                <a:lnTo>
                  <a:pt x="1228437" y="1450109"/>
                </a:lnTo>
                <a:lnTo>
                  <a:pt x="1570182" y="988291"/>
                </a:lnTo>
                <a:lnTo>
                  <a:pt x="2059709" y="886691"/>
                </a:lnTo>
                <a:lnTo>
                  <a:pt x="2475346" y="868218"/>
                </a:lnTo>
                <a:lnTo>
                  <a:pt x="3454400" y="0"/>
                </a:lnTo>
                <a:lnTo>
                  <a:pt x="4922982" y="18473"/>
                </a:lnTo>
              </a:path>
            </a:pathLst>
          </a:custGeom>
          <a:noFill/>
          <a:ln w="28575">
            <a:solidFill>
              <a:srgbClr val="FF0000"/>
            </a:solidFill>
            <a:prstDash val="sysDash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4922982"/>
                      <a:gd name="connsiteY0" fmla="*/ 1995055 h 1995055"/>
                      <a:gd name="connsiteX1" fmla="*/ 286328 w 4922982"/>
                      <a:gd name="connsiteY1" fmla="*/ 1487055 h 1995055"/>
                      <a:gd name="connsiteX2" fmla="*/ 1228437 w 4922982"/>
                      <a:gd name="connsiteY2" fmla="*/ 1450109 h 1995055"/>
                      <a:gd name="connsiteX3" fmla="*/ 1570182 w 4922982"/>
                      <a:gd name="connsiteY3" fmla="*/ 988291 h 1995055"/>
                      <a:gd name="connsiteX4" fmla="*/ 2059709 w 4922982"/>
                      <a:gd name="connsiteY4" fmla="*/ 886691 h 1995055"/>
                      <a:gd name="connsiteX5" fmla="*/ 2475346 w 4922982"/>
                      <a:gd name="connsiteY5" fmla="*/ 868218 h 1995055"/>
                      <a:gd name="connsiteX6" fmla="*/ 3454400 w 4922982"/>
                      <a:gd name="connsiteY6" fmla="*/ 0 h 1995055"/>
                      <a:gd name="connsiteX7" fmla="*/ 4922982 w 4922982"/>
                      <a:gd name="connsiteY7" fmla="*/ 18473 h 19950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4922982" h="1995055" extrusionOk="0">
                        <a:moveTo>
                          <a:pt x="0" y="1995055"/>
                        </a:moveTo>
                        <a:cubicBezTo>
                          <a:pt x="65766" y="1844061"/>
                          <a:pt x="114933" y="1691084"/>
                          <a:pt x="286328" y="1487055"/>
                        </a:cubicBezTo>
                        <a:cubicBezTo>
                          <a:pt x="539134" y="1518014"/>
                          <a:pt x="883744" y="1500041"/>
                          <a:pt x="1228437" y="1450109"/>
                        </a:cubicBezTo>
                        <a:cubicBezTo>
                          <a:pt x="1294589" y="1282523"/>
                          <a:pt x="1445979" y="1214216"/>
                          <a:pt x="1570182" y="988291"/>
                        </a:cubicBezTo>
                        <a:cubicBezTo>
                          <a:pt x="1813177" y="964088"/>
                          <a:pt x="1870029" y="931967"/>
                          <a:pt x="2059709" y="886691"/>
                        </a:cubicBezTo>
                        <a:cubicBezTo>
                          <a:pt x="2246803" y="868841"/>
                          <a:pt x="2348463" y="849692"/>
                          <a:pt x="2475346" y="868218"/>
                        </a:cubicBezTo>
                        <a:cubicBezTo>
                          <a:pt x="2557329" y="690665"/>
                          <a:pt x="3189086" y="243383"/>
                          <a:pt x="3454400" y="0"/>
                        </a:cubicBezTo>
                        <a:cubicBezTo>
                          <a:pt x="3973596" y="-122991"/>
                          <a:pt x="4567492" y="-56227"/>
                          <a:pt x="4922982" y="18473"/>
                        </a:cubicBezTo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883DF829-915C-473C-B69E-AA6439042D12}"/>
              </a:ext>
            </a:extLst>
          </p:cNvPr>
          <p:cNvSpPr txBox="1"/>
          <p:nvPr/>
        </p:nvSpPr>
        <p:spPr>
          <a:xfrm>
            <a:off x="568903" y="1086155"/>
            <a:ext cx="204213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/>
              <a:t>例えば</a:t>
            </a:r>
            <a:endParaRPr kumimoji="1" lang="en-US" altLang="ja-JP" sz="1200" b="1" dirty="0"/>
          </a:p>
          <a:p>
            <a:endParaRPr kumimoji="1" lang="en-US" altLang="ja-JP" sz="600" b="1" dirty="0"/>
          </a:p>
          <a:p>
            <a:r>
              <a:rPr kumimoji="1" lang="ja-JP" altLang="en-US" sz="1200" b="1" dirty="0"/>
              <a:t>維持保全物件の管理</a:t>
            </a:r>
            <a:endParaRPr kumimoji="1" lang="en-US" altLang="ja-JP" sz="1200" b="1" dirty="0"/>
          </a:p>
          <a:p>
            <a:endParaRPr kumimoji="1" lang="en-US" altLang="ja-JP" sz="1200" b="1" dirty="0"/>
          </a:p>
          <a:p>
            <a:endParaRPr kumimoji="1" lang="en-US" altLang="ja-JP" sz="1200" b="1" dirty="0"/>
          </a:p>
          <a:p>
            <a:endParaRPr kumimoji="1" lang="en-US" altLang="ja-JP" sz="1200" b="1" dirty="0"/>
          </a:p>
          <a:p>
            <a:r>
              <a:rPr kumimoji="1" lang="ja-JP" altLang="en-US" sz="1200" b="1" dirty="0"/>
              <a:t>別府市空き家ＬＡＢＯ</a:t>
            </a:r>
          </a:p>
        </p:txBody>
      </p:sp>
      <p:sp>
        <p:nvSpPr>
          <p:cNvPr id="63" name="次の値と等しい 62">
            <a:extLst>
              <a:ext uri="{FF2B5EF4-FFF2-40B4-BE49-F238E27FC236}">
                <a16:creationId xmlns:a16="http://schemas.microsoft.com/office/drawing/2014/main" id="{4A3AA0D1-0CA9-46CE-882F-AE630B4D8849}"/>
              </a:ext>
            </a:extLst>
          </p:cNvPr>
          <p:cNvSpPr>
            <a:spLocks/>
          </p:cNvSpPr>
          <p:nvPr/>
        </p:nvSpPr>
        <p:spPr>
          <a:xfrm rot="16200000">
            <a:off x="1072011" y="1758032"/>
            <a:ext cx="335906" cy="268912"/>
          </a:xfrm>
          <a:prstGeom prst="mathEqual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64" name="思考の吹き出し: 雲形 63">
            <a:extLst>
              <a:ext uri="{FF2B5EF4-FFF2-40B4-BE49-F238E27FC236}">
                <a16:creationId xmlns:a16="http://schemas.microsoft.com/office/drawing/2014/main" id="{0170A6A0-B666-42A0-BE44-7FEBF02CC216}"/>
              </a:ext>
            </a:extLst>
          </p:cNvPr>
          <p:cNvSpPr/>
          <p:nvPr/>
        </p:nvSpPr>
        <p:spPr>
          <a:xfrm>
            <a:off x="-31081" y="835554"/>
            <a:ext cx="3711103" cy="1991560"/>
          </a:xfrm>
          <a:prstGeom prst="cloudCallout">
            <a:avLst>
              <a:gd name="adj1" fmla="val 55851"/>
              <a:gd name="adj2" fmla="val 3766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二等辺三角形 72">
            <a:extLst>
              <a:ext uri="{FF2B5EF4-FFF2-40B4-BE49-F238E27FC236}">
                <a16:creationId xmlns:a16="http://schemas.microsoft.com/office/drawing/2014/main" id="{FB34E29A-732B-4D2A-BDB7-AB32B874A32D}"/>
              </a:ext>
            </a:extLst>
          </p:cNvPr>
          <p:cNvSpPr/>
          <p:nvPr/>
        </p:nvSpPr>
        <p:spPr>
          <a:xfrm>
            <a:off x="2337591" y="1172328"/>
            <a:ext cx="968331" cy="30334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B6849E09-4CBF-4896-99F0-DAA3324CD764}"/>
              </a:ext>
            </a:extLst>
          </p:cNvPr>
          <p:cNvSpPr/>
          <p:nvPr/>
        </p:nvSpPr>
        <p:spPr>
          <a:xfrm>
            <a:off x="2451151" y="1476489"/>
            <a:ext cx="694376" cy="4591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3DB1FA1A-D779-4D3C-AB8C-7BE31DF51808}"/>
              </a:ext>
            </a:extLst>
          </p:cNvPr>
          <p:cNvSpPr txBox="1"/>
          <p:nvPr/>
        </p:nvSpPr>
        <p:spPr>
          <a:xfrm>
            <a:off x="2691576" y="2992146"/>
            <a:ext cx="14045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/>
              <a:t>利回り</a:t>
            </a:r>
            <a:endParaRPr kumimoji="1" lang="en-US" altLang="ja-JP" sz="1400" dirty="0"/>
          </a:p>
        </p:txBody>
      </p:sp>
      <p:sp>
        <p:nvSpPr>
          <p:cNvPr id="88" name="楕円 87">
            <a:extLst>
              <a:ext uri="{FF2B5EF4-FFF2-40B4-BE49-F238E27FC236}">
                <a16:creationId xmlns:a16="http://schemas.microsoft.com/office/drawing/2014/main" id="{AF71E137-74E1-4346-ABB2-727AC2C971AE}"/>
              </a:ext>
            </a:extLst>
          </p:cNvPr>
          <p:cNvSpPr/>
          <p:nvPr/>
        </p:nvSpPr>
        <p:spPr>
          <a:xfrm>
            <a:off x="2960745" y="2913225"/>
            <a:ext cx="821938" cy="459164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9" name="直線矢印コネクタ 88">
            <a:extLst>
              <a:ext uri="{FF2B5EF4-FFF2-40B4-BE49-F238E27FC236}">
                <a16:creationId xmlns:a16="http://schemas.microsoft.com/office/drawing/2014/main" id="{CCA058B1-C608-4A29-A757-7C3495769ECB}"/>
              </a:ext>
            </a:extLst>
          </p:cNvPr>
          <p:cNvCxnSpPr>
            <a:cxnSpLocks/>
          </p:cNvCxnSpPr>
          <p:nvPr/>
        </p:nvCxnSpPr>
        <p:spPr>
          <a:xfrm>
            <a:off x="3855446" y="3117079"/>
            <a:ext cx="958910" cy="106796"/>
          </a:xfrm>
          <a:prstGeom prst="straightConnector1">
            <a:avLst/>
          </a:prstGeom>
          <a:ln w="57150">
            <a:prstDash val="sysDot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93" name="テキスト ボックス 92">
            <a:extLst>
              <a:ext uri="{FF2B5EF4-FFF2-40B4-BE49-F238E27FC236}">
                <a16:creationId xmlns:a16="http://schemas.microsoft.com/office/drawing/2014/main" id="{5002E194-4F3D-4301-A739-92B0BFE2F62E}"/>
              </a:ext>
            </a:extLst>
          </p:cNvPr>
          <p:cNvSpPr txBox="1"/>
          <p:nvPr/>
        </p:nvSpPr>
        <p:spPr>
          <a:xfrm>
            <a:off x="3833587" y="2420238"/>
            <a:ext cx="14045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/>
              <a:t>出資金</a:t>
            </a:r>
            <a:endParaRPr kumimoji="1" lang="en-US" altLang="ja-JP" sz="1400" dirty="0"/>
          </a:p>
        </p:txBody>
      </p:sp>
      <p:sp>
        <p:nvSpPr>
          <p:cNvPr id="94" name="楕円 93">
            <a:extLst>
              <a:ext uri="{FF2B5EF4-FFF2-40B4-BE49-F238E27FC236}">
                <a16:creationId xmlns:a16="http://schemas.microsoft.com/office/drawing/2014/main" id="{9A62C659-81EB-4B31-B3A9-F4B550F42E7A}"/>
              </a:ext>
            </a:extLst>
          </p:cNvPr>
          <p:cNvSpPr/>
          <p:nvPr/>
        </p:nvSpPr>
        <p:spPr>
          <a:xfrm>
            <a:off x="4107604" y="2299533"/>
            <a:ext cx="821938" cy="459164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5" name="直線矢印コネクタ 94">
            <a:extLst>
              <a:ext uri="{FF2B5EF4-FFF2-40B4-BE49-F238E27FC236}">
                <a16:creationId xmlns:a16="http://schemas.microsoft.com/office/drawing/2014/main" id="{A8705FEA-61FF-4A34-B969-E416795C89B3}"/>
              </a:ext>
            </a:extLst>
          </p:cNvPr>
          <p:cNvCxnSpPr>
            <a:cxnSpLocks/>
          </p:cNvCxnSpPr>
          <p:nvPr/>
        </p:nvCxnSpPr>
        <p:spPr>
          <a:xfrm>
            <a:off x="4980305" y="2530571"/>
            <a:ext cx="560777" cy="193862"/>
          </a:xfrm>
          <a:prstGeom prst="straightConnector1">
            <a:avLst/>
          </a:prstGeom>
          <a:ln w="57150">
            <a:prstDash val="sysDot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76" name="スマイル 75">
            <a:extLst>
              <a:ext uri="{FF2B5EF4-FFF2-40B4-BE49-F238E27FC236}">
                <a16:creationId xmlns:a16="http://schemas.microsoft.com/office/drawing/2014/main" id="{F2A838DE-576D-4078-86B3-D285B066DF6E}"/>
              </a:ext>
            </a:extLst>
          </p:cNvPr>
          <p:cNvSpPr/>
          <p:nvPr/>
        </p:nvSpPr>
        <p:spPr>
          <a:xfrm>
            <a:off x="5997594" y="3192185"/>
            <a:ext cx="407950" cy="36040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スマイル 76">
            <a:extLst>
              <a:ext uri="{FF2B5EF4-FFF2-40B4-BE49-F238E27FC236}">
                <a16:creationId xmlns:a16="http://schemas.microsoft.com/office/drawing/2014/main" id="{082445A9-3CA3-434D-91B3-18841965BC65}"/>
              </a:ext>
            </a:extLst>
          </p:cNvPr>
          <p:cNvSpPr/>
          <p:nvPr/>
        </p:nvSpPr>
        <p:spPr>
          <a:xfrm>
            <a:off x="2145079" y="4145953"/>
            <a:ext cx="407950" cy="36040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スマイル 95">
            <a:extLst>
              <a:ext uri="{FF2B5EF4-FFF2-40B4-BE49-F238E27FC236}">
                <a16:creationId xmlns:a16="http://schemas.microsoft.com/office/drawing/2014/main" id="{98F347C2-BC28-40B0-8B8C-1D67490E1978}"/>
              </a:ext>
            </a:extLst>
          </p:cNvPr>
          <p:cNvSpPr/>
          <p:nvPr/>
        </p:nvSpPr>
        <p:spPr>
          <a:xfrm>
            <a:off x="2816576" y="4041833"/>
            <a:ext cx="407950" cy="36040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スマイル 99">
            <a:extLst>
              <a:ext uri="{FF2B5EF4-FFF2-40B4-BE49-F238E27FC236}">
                <a16:creationId xmlns:a16="http://schemas.microsoft.com/office/drawing/2014/main" id="{949C7033-B59D-4D19-8F22-2827B631B371}"/>
              </a:ext>
            </a:extLst>
          </p:cNvPr>
          <p:cNvSpPr/>
          <p:nvPr/>
        </p:nvSpPr>
        <p:spPr>
          <a:xfrm>
            <a:off x="4929542" y="4041833"/>
            <a:ext cx="407950" cy="36040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スマイル 100">
            <a:extLst>
              <a:ext uri="{FF2B5EF4-FFF2-40B4-BE49-F238E27FC236}">
                <a16:creationId xmlns:a16="http://schemas.microsoft.com/office/drawing/2014/main" id="{993B62C7-099B-411D-A7F7-B202113E2EDD}"/>
              </a:ext>
            </a:extLst>
          </p:cNvPr>
          <p:cNvSpPr/>
          <p:nvPr/>
        </p:nvSpPr>
        <p:spPr>
          <a:xfrm>
            <a:off x="5520632" y="2670741"/>
            <a:ext cx="407950" cy="360407"/>
          </a:xfrm>
          <a:prstGeom prst="smileyFace">
            <a:avLst>
              <a:gd name="adj" fmla="val 68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" name="スマイル 101">
            <a:extLst>
              <a:ext uri="{FF2B5EF4-FFF2-40B4-BE49-F238E27FC236}">
                <a16:creationId xmlns:a16="http://schemas.microsoft.com/office/drawing/2014/main" id="{27A84A52-BE86-4ADF-8E99-961CE1CBC35B}"/>
              </a:ext>
            </a:extLst>
          </p:cNvPr>
          <p:cNvSpPr/>
          <p:nvPr/>
        </p:nvSpPr>
        <p:spPr>
          <a:xfrm>
            <a:off x="4801569" y="3085185"/>
            <a:ext cx="407950" cy="36040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" name="スマイル 102">
            <a:extLst>
              <a:ext uri="{FF2B5EF4-FFF2-40B4-BE49-F238E27FC236}">
                <a16:creationId xmlns:a16="http://schemas.microsoft.com/office/drawing/2014/main" id="{3336C994-6273-4AF7-9E10-22D17E4642EC}"/>
              </a:ext>
            </a:extLst>
          </p:cNvPr>
          <p:cNvSpPr/>
          <p:nvPr/>
        </p:nvSpPr>
        <p:spPr>
          <a:xfrm>
            <a:off x="3738921" y="3584840"/>
            <a:ext cx="407950" cy="36040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" name="スマイル 103">
            <a:extLst>
              <a:ext uri="{FF2B5EF4-FFF2-40B4-BE49-F238E27FC236}">
                <a16:creationId xmlns:a16="http://schemas.microsoft.com/office/drawing/2014/main" id="{9BF96D09-CCDD-4065-8EF2-5A26ABF9B945}"/>
              </a:ext>
            </a:extLst>
          </p:cNvPr>
          <p:cNvSpPr/>
          <p:nvPr/>
        </p:nvSpPr>
        <p:spPr>
          <a:xfrm>
            <a:off x="3861367" y="4098476"/>
            <a:ext cx="407950" cy="36040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スマイル 104">
            <a:extLst>
              <a:ext uri="{FF2B5EF4-FFF2-40B4-BE49-F238E27FC236}">
                <a16:creationId xmlns:a16="http://schemas.microsoft.com/office/drawing/2014/main" id="{3086BEC9-EFA0-48E5-8324-9101E6D1D4D1}"/>
              </a:ext>
            </a:extLst>
          </p:cNvPr>
          <p:cNvSpPr/>
          <p:nvPr/>
        </p:nvSpPr>
        <p:spPr>
          <a:xfrm>
            <a:off x="4415907" y="3597901"/>
            <a:ext cx="407950" cy="36040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スマイル 105">
            <a:extLst>
              <a:ext uri="{FF2B5EF4-FFF2-40B4-BE49-F238E27FC236}">
                <a16:creationId xmlns:a16="http://schemas.microsoft.com/office/drawing/2014/main" id="{EA772D97-20EA-4C44-983E-3952B6C0263F}"/>
              </a:ext>
            </a:extLst>
          </p:cNvPr>
          <p:cNvSpPr/>
          <p:nvPr/>
        </p:nvSpPr>
        <p:spPr>
          <a:xfrm>
            <a:off x="5517700" y="3518853"/>
            <a:ext cx="407950" cy="36040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スマイル 106">
            <a:extLst>
              <a:ext uri="{FF2B5EF4-FFF2-40B4-BE49-F238E27FC236}">
                <a16:creationId xmlns:a16="http://schemas.microsoft.com/office/drawing/2014/main" id="{7AAF3B0D-CD55-4D98-907C-9A0FAE77EB9F}"/>
              </a:ext>
            </a:extLst>
          </p:cNvPr>
          <p:cNvSpPr/>
          <p:nvPr/>
        </p:nvSpPr>
        <p:spPr>
          <a:xfrm>
            <a:off x="6016490" y="4013706"/>
            <a:ext cx="407950" cy="36040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68ED9FED-B56D-4D0E-A023-B1B414BF4E1B}"/>
              </a:ext>
            </a:extLst>
          </p:cNvPr>
          <p:cNvSpPr/>
          <p:nvPr/>
        </p:nvSpPr>
        <p:spPr>
          <a:xfrm>
            <a:off x="11025923" y="6259654"/>
            <a:ext cx="944577" cy="3509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b="1" dirty="0">
                <a:solidFill>
                  <a:schemeClr val="bg1"/>
                </a:solidFill>
              </a:rPr>
              <a:t>4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6DDF256B-25BF-4A83-B33D-178A5A7AA28D}"/>
              </a:ext>
            </a:extLst>
          </p:cNvPr>
          <p:cNvSpPr txBox="1"/>
          <p:nvPr/>
        </p:nvSpPr>
        <p:spPr>
          <a:xfrm>
            <a:off x="6802805" y="2357696"/>
            <a:ext cx="10309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/>
              <a:t>収益</a:t>
            </a:r>
            <a:endParaRPr kumimoji="1" lang="en-US" altLang="ja-JP" sz="1400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0A2309F-7BB0-4764-A16A-152C9DFD8D04}"/>
              </a:ext>
            </a:extLst>
          </p:cNvPr>
          <p:cNvSpPr/>
          <p:nvPr/>
        </p:nvSpPr>
        <p:spPr>
          <a:xfrm>
            <a:off x="6942847" y="2342082"/>
            <a:ext cx="793828" cy="27526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128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D1324C96-CE30-4AF4-9757-C64A1A0FBCD8}"/>
              </a:ext>
            </a:extLst>
          </p:cNvPr>
          <p:cNvSpPr txBox="1"/>
          <p:nvPr/>
        </p:nvSpPr>
        <p:spPr>
          <a:xfrm>
            <a:off x="1806248" y="1336974"/>
            <a:ext cx="10052960" cy="4362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spcAft>
                <a:spcPts val="600"/>
              </a:spcAft>
            </a:pPr>
            <a:r>
              <a:rPr kumimoji="1" lang="ja-JP" altLang="en-US" b="1" dirty="0"/>
              <a:t>６月１６日　　第１回空き家を語ろう！～利活用編～</a:t>
            </a:r>
            <a:endParaRPr kumimoji="1" lang="en-US" altLang="ja-JP" b="1" dirty="0"/>
          </a:p>
          <a:p>
            <a:pPr>
              <a:lnSpc>
                <a:spcPct val="200000"/>
              </a:lnSpc>
              <a:spcAft>
                <a:spcPts val="600"/>
              </a:spcAft>
            </a:pPr>
            <a:r>
              <a:rPr kumimoji="1" lang="ja-JP" altLang="en-US" b="1" dirty="0"/>
              <a:t>９月８日　　　第２回空き家を語ろう！～プレイヤー・オーナー・サポーターになろう～</a:t>
            </a:r>
            <a:endParaRPr kumimoji="1" lang="en-US" altLang="ja-JP" b="1" dirty="0"/>
          </a:p>
          <a:p>
            <a:pPr>
              <a:lnSpc>
                <a:spcPct val="200000"/>
              </a:lnSpc>
              <a:spcAft>
                <a:spcPts val="600"/>
              </a:spcAft>
            </a:pPr>
            <a:r>
              <a:rPr kumimoji="1" lang="ja-JP" altLang="en-US" b="1" dirty="0"/>
              <a:t>１１月予定　　第３回空き家を語ろう！～実践編～（ビジョン修正、ラボメンバー募集）　</a:t>
            </a:r>
            <a:endParaRPr kumimoji="1" lang="en-US" altLang="ja-JP" b="1" dirty="0"/>
          </a:p>
          <a:p>
            <a:pPr>
              <a:lnSpc>
                <a:spcPct val="200000"/>
              </a:lnSpc>
              <a:spcAft>
                <a:spcPts val="600"/>
              </a:spcAft>
            </a:pPr>
            <a:r>
              <a:rPr kumimoji="1" lang="ja-JP" altLang="en-US" b="1" dirty="0"/>
              <a:t>　１月予定　　第４回空き家を語ろう！～実践編～　</a:t>
            </a:r>
            <a:endParaRPr kumimoji="1" lang="en-US" altLang="ja-JP" b="1" dirty="0"/>
          </a:p>
          <a:p>
            <a:pPr>
              <a:lnSpc>
                <a:spcPct val="200000"/>
              </a:lnSpc>
              <a:spcAft>
                <a:spcPts val="600"/>
              </a:spcAft>
            </a:pPr>
            <a:r>
              <a:rPr kumimoji="1" lang="ja-JP" altLang="en-US" b="1" dirty="0"/>
              <a:t>１～２月　　　別府市空き家</a:t>
            </a:r>
            <a:r>
              <a:rPr kumimoji="1" lang="en-US" altLang="ja-JP" b="1" dirty="0"/>
              <a:t>LABO</a:t>
            </a:r>
            <a:r>
              <a:rPr kumimoji="1" lang="ja-JP" altLang="en-US" b="1" dirty="0"/>
              <a:t>参画メンバーとの協議</a:t>
            </a:r>
            <a:endParaRPr kumimoji="1" lang="en-US" altLang="ja-JP" b="1" dirty="0"/>
          </a:p>
          <a:p>
            <a:pPr>
              <a:lnSpc>
                <a:spcPct val="200000"/>
              </a:lnSpc>
              <a:spcAft>
                <a:spcPts val="600"/>
              </a:spcAft>
            </a:pPr>
            <a:r>
              <a:rPr kumimoji="1" lang="ja-JP" altLang="en-US" b="1" dirty="0"/>
              <a:t>３月　　　　　別府市空き家</a:t>
            </a:r>
            <a:r>
              <a:rPr kumimoji="1" lang="en-US" altLang="ja-JP" b="1" dirty="0"/>
              <a:t>LABO1.0 </a:t>
            </a:r>
            <a:r>
              <a:rPr kumimoji="1" lang="ja-JP" altLang="en-US" b="1" dirty="0"/>
              <a:t>発足</a:t>
            </a:r>
            <a:endParaRPr kumimoji="1" lang="en-US" altLang="ja-JP" b="1" dirty="0"/>
          </a:p>
          <a:p>
            <a:pPr>
              <a:lnSpc>
                <a:spcPct val="200000"/>
              </a:lnSpc>
              <a:spcAft>
                <a:spcPts val="600"/>
              </a:spcAft>
            </a:pPr>
            <a:r>
              <a:rPr kumimoji="1" lang="ja-JP" altLang="en-US" b="1" dirty="0"/>
              <a:t>　　　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0A27704-32B3-4986-B37B-1B5109C4C870}"/>
              </a:ext>
            </a:extLst>
          </p:cNvPr>
          <p:cNvSpPr/>
          <p:nvPr/>
        </p:nvSpPr>
        <p:spPr>
          <a:xfrm>
            <a:off x="261256" y="5306980"/>
            <a:ext cx="11383347" cy="5665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297B61E-0064-4978-90CD-C356AD99E73F}"/>
              </a:ext>
            </a:extLst>
          </p:cNvPr>
          <p:cNvSpPr/>
          <p:nvPr/>
        </p:nvSpPr>
        <p:spPr>
          <a:xfrm>
            <a:off x="1884784" y="1546048"/>
            <a:ext cx="5756987" cy="301415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9486413D-6CC7-405A-9E38-781FEC0C6A3A}"/>
              </a:ext>
            </a:extLst>
          </p:cNvPr>
          <p:cNvSpPr txBox="1">
            <a:spLocks/>
          </p:cNvSpPr>
          <p:nvPr/>
        </p:nvSpPr>
        <p:spPr>
          <a:xfrm>
            <a:off x="508265" y="375571"/>
            <a:ext cx="10052960" cy="78412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>
              <a:spcBef>
                <a:spcPct val="0"/>
              </a:spcBef>
              <a:buNone/>
              <a:defRPr kumimoji="1" sz="40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defRPr kumimoji="1">
                <a:solidFill>
                  <a:schemeClr val="tx2"/>
                </a:solidFill>
              </a:defRPr>
            </a:lvl2pPr>
            <a:lvl3pPr>
              <a:defRPr kumimoji="1">
                <a:solidFill>
                  <a:schemeClr val="tx2"/>
                </a:solidFill>
              </a:defRPr>
            </a:lvl3pPr>
            <a:lvl4pPr>
              <a:defRPr kumimoji="1">
                <a:solidFill>
                  <a:schemeClr val="tx2"/>
                </a:solidFill>
              </a:defRPr>
            </a:lvl4pPr>
            <a:lvl5pPr>
              <a:defRPr kumimoji="1">
                <a:solidFill>
                  <a:schemeClr val="tx2"/>
                </a:solidFill>
              </a:defRPr>
            </a:lvl5pPr>
            <a:lvl6pPr>
              <a:defRPr kumimoji="1">
                <a:solidFill>
                  <a:schemeClr val="tx2"/>
                </a:solidFill>
              </a:defRPr>
            </a:lvl6pPr>
            <a:lvl7pPr>
              <a:defRPr kumimoji="1">
                <a:solidFill>
                  <a:schemeClr val="tx2"/>
                </a:solidFill>
              </a:defRPr>
            </a:lvl7pPr>
            <a:lvl8pPr>
              <a:defRPr kumimoji="1">
                <a:solidFill>
                  <a:schemeClr val="tx2"/>
                </a:solidFill>
              </a:defRPr>
            </a:lvl8pPr>
            <a:lvl9pPr>
              <a:defRPr kumimoji="1">
                <a:solidFill>
                  <a:schemeClr val="tx2"/>
                </a:solidFill>
              </a:defRPr>
            </a:lvl9pPr>
          </a:lstStyle>
          <a:p>
            <a:r>
              <a:rPr lang="ja-JP" altLang="en-US" dirty="0"/>
              <a:t>別府市空き家ＬＡＢＯの予定スケジュール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6D358409-F3E3-4155-9977-DB0D91F17065}"/>
              </a:ext>
            </a:extLst>
          </p:cNvPr>
          <p:cNvSpPr txBox="1"/>
          <p:nvPr/>
        </p:nvSpPr>
        <p:spPr>
          <a:xfrm>
            <a:off x="148898" y="1546048"/>
            <a:ext cx="1657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令和７年度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058A9C-82EA-45EA-A4E7-B68DF2198C8E}"/>
              </a:ext>
            </a:extLst>
          </p:cNvPr>
          <p:cNvSpPr txBox="1"/>
          <p:nvPr/>
        </p:nvSpPr>
        <p:spPr>
          <a:xfrm>
            <a:off x="148898" y="5435933"/>
            <a:ext cx="1657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令和８年度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4451D91-F95B-403C-A939-6D04097E93B9}"/>
              </a:ext>
            </a:extLst>
          </p:cNvPr>
          <p:cNvSpPr txBox="1"/>
          <p:nvPr/>
        </p:nvSpPr>
        <p:spPr>
          <a:xfrm>
            <a:off x="1806248" y="5239063"/>
            <a:ext cx="1005296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kumimoji="1" lang="ja-JP" altLang="en-US" b="1" dirty="0"/>
              <a:t>４月　　　　　別府市空き家</a:t>
            </a:r>
            <a:r>
              <a:rPr kumimoji="1" lang="en-US" altLang="ja-JP" b="1" dirty="0"/>
              <a:t>LABO2.0 </a:t>
            </a:r>
            <a:r>
              <a:rPr kumimoji="1" lang="ja-JP" altLang="en-US" b="1" dirty="0"/>
              <a:t>運営開始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C29D5ED-4E42-4DA9-86BB-468D7915C9DE}"/>
              </a:ext>
            </a:extLst>
          </p:cNvPr>
          <p:cNvSpPr/>
          <p:nvPr/>
        </p:nvSpPr>
        <p:spPr>
          <a:xfrm>
            <a:off x="1838129" y="2071399"/>
            <a:ext cx="9367934" cy="457200"/>
          </a:xfrm>
          <a:prstGeom prst="rect">
            <a:avLst/>
          </a:prstGeom>
          <a:noFill/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5DFB58A-9688-45D0-A142-BAB3F6958952}"/>
              </a:ext>
            </a:extLst>
          </p:cNvPr>
          <p:cNvSpPr txBox="1"/>
          <p:nvPr/>
        </p:nvSpPr>
        <p:spPr>
          <a:xfrm>
            <a:off x="148898" y="6070414"/>
            <a:ext cx="1657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令和９年度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26742BC-EC1C-42C9-9C8A-715F7D8D8A8F}"/>
              </a:ext>
            </a:extLst>
          </p:cNvPr>
          <p:cNvSpPr txBox="1"/>
          <p:nvPr/>
        </p:nvSpPr>
        <p:spPr>
          <a:xfrm>
            <a:off x="1796917" y="5873544"/>
            <a:ext cx="1005296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kumimoji="1" lang="ja-JP" altLang="en-US" b="1" dirty="0"/>
              <a:t>４月　　　　　別府市空き家</a:t>
            </a:r>
            <a:r>
              <a:rPr kumimoji="1" lang="en-US" altLang="ja-JP" b="1" dirty="0"/>
              <a:t>LABO3.0 </a:t>
            </a:r>
            <a:r>
              <a:rPr kumimoji="1" lang="ja-JP" altLang="en-US" b="1" dirty="0"/>
              <a:t>運営開始</a:t>
            </a:r>
          </a:p>
        </p:txBody>
      </p:sp>
      <p:sp>
        <p:nvSpPr>
          <p:cNvPr id="8" name="矢印: 下 7">
            <a:extLst>
              <a:ext uri="{FF2B5EF4-FFF2-40B4-BE49-F238E27FC236}">
                <a16:creationId xmlns:a16="http://schemas.microsoft.com/office/drawing/2014/main" id="{EA527B40-B83A-468D-A3CC-76FD735FFE44}"/>
              </a:ext>
            </a:extLst>
          </p:cNvPr>
          <p:cNvSpPr/>
          <p:nvPr/>
        </p:nvSpPr>
        <p:spPr>
          <a:xfrm>
            <a:off x="8414327" y="4812145"/>
            <a:ext cx="766618" cy="16276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 descr="aki">
            <a:extLst>
              <a:ext uri="{FF2B5EF4-FFF2-40B4-BE49-F238E27FC236}">
                <a16:creationId xmlns:a16="http://schemas.microsoft.com/office/drawing/2014/main" id="{060E6509-65F1-40F6-9413-501FA0654D8B}"/>
              </a:ext>
            </a:extLst>
          </p:cNvPr>
          <p:cNvSpPr/>
          <p:nvPr/>
        </p:nvSpPr>
        <p:spPr>
          <a:xfrm>
            <a:off x="7897090" y="4309388"/>
            <a:ext cx="341861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</a:rPr>
              <a:t>適宜　「空き家を語ろう！」開催</a:t>
            </a:r>
            <a:endParaRPr kumimoji="1" lang="en-US" altLang="ja-JP" sz="1600" b="1" dirty="0">
              <a:solidFill>
                <a:schemeClr val="tx1"/>
              </a:solidFill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3B0CF54-D2F8-4134-9064-81BE43CA94A0}"/>
              </a:ext>
            </a:extLst>
          </p:cNvPr>
          <p:cNvSpPr/>
          <p:nvPr/>
        </p:nvSpPr>
        <p:spPr>
          <a:xfrm>
            <a:off x="11025923" y="6259654"/>
            <a:ext cx="944577" cy="3509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b="1" dirty="0">
                <a:solidFill>
                  <a:schemeClr val="bg1"/>
                </a:solidFill>
              </a:rPr>
              <a:t>5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674842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1840</TotalTime>
  <Words>478</Words>
  <PresentationFormat>ワイド画面</PresentationFormat>
  <Paragraphs>116</Paragraphs>
  <Slides>6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メイリオ</vt:lpstr>
      <vt:lpstr>游ゴシック</vt:lpstr>
      <vt:lpstr>Arial</vt:lpstr>
      <vt:lpstr>Trebuchet MS</vt:lpstr>
      <vt:lpstr>Wingdings 3</vt:lpstr>
      <vt:lpstr>ファセット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2025-09-05T05:15:02Z</cp:lastPrinted>
  <dcterms:created xsi:type="dcterms:W3CDTF">2025-08-19T02:06:05Z</dcterms:created>
  <dcterms:modified xsi:type="dcterms:W3CDTF">2025-09-05T05:23:51Z</dcterms:modified>
</cp:coreProperties>
</file>